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2" r:id="rId3"/>
    <p:sldId id="347" r:id="rId4"/>
    <p:sldId id="257" r:id="rId5"/>
    <p:sldId id="345" r:id="rId6"/>
    <p:sldId id="285" r:id="rId7"/>
    <p:sldId id="312" r:id="rId8"/>
    <p:sldId id="348" r:id="rId9"/>
    <p:sldId id="288" r:id="rId10"/>
    <p:sldId id="268" r:id="rId11"/>
    <p:sldId id="273" r:id="rId12"/>
    <p:sldId id="276" r:id="rId13"/>
    <p:sldId id="292" r:id="rId14"/>
    <p:sldId id="332" r:id="rId15"/>
    <p:sldId id="259" r:id="rId16"/>
    <p:sldId id="293" r:id="rId17"/>
    <p:sldId id="261" r:id="rId18"/>
    <p:sldId id="275" r:id="rId19"/>
    <p:sldId id="269" r:id="rId20"/>
    <p:sldId id="266" r:id="rId21"/>
    <p:sldId id="329" r:id="rId22"/>
    <p:sldId id="277" r:id="rId23"/>
  </p:sldIdLst>
  <p:sldSz cx="10691813" cy="7559675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A339"/>
    <a:srgbClr val="DF9D60"/>
    <a:srgbClr val="0000FF"/>
    <a:srgbClr val="231815"/>
    <a:srgbClr val="87A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67" autoAdjust="0"/>
    <p:restoredTop sz="94660"/>
  </p:normalViewPr>
  <p:slideViewPr>
    <p:cSldViewPr snapToGrid="0">
      <p:cViewPr varScale="1">
        <p:scale>
          <a:sx n="88" d="100"/>
          <a:sy n="88" d="100"/>
        </p:scale>
        <p:origin x="8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3F0A2-F7B6-404E-A4F3-6B43B8E50C8E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4235B-8DC2-4F1F-8B04-F61A419765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2BFE6-1FDD-45A6-B49E-19ABCDFFD300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170C6-C516-4DA2-A2FF-680665EB2B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"/>
          <p:cNvSpPr/>
          <p:nvPr userDrawn="1"/>
        </p:nvSpPr>
        <p:spPr>
          <a:xfrm>
            <a:off x="0" y="7034301"/>
            <a:ext cx="10692003" cy="201040"/>
          </a:xfrm>
          <a:prstGeom prst="rect">
            <a:avLst/>
          </a:prstGeom>
          <a:solidFill>
            <a:srgbClr val="23181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" name="rect"/>
          <p:cNvSpPr/>
          <p:nvPr userDrawn="1"/>
        </p:nvSpPr>
        <p:spPr>
          <a:xfrm>
            <a:off x="2729805" y="6979214"/>
            <a:ext cx="5232400" cy="256133"/>
          </a:xfrm>
          <a:prstGeom prst="rect">
            <a:avLst/>
          </a:prstGeom>
          <a:solidFill>
            <a:srgbClr val="BDA339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34"/>
          <p:cNvSpPr/>
          <p:nvPr userDrawn="1"/>
        </p:nvSpPr>
        <p:spPr>
          <a:xfrm>
            <a:off x="-12700" y="7027742"/>
            <a:ext cx="10717530" cy="1854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255"/>
              </a:lnSpc>
              <a:tabLst>
                <a:tab pos="607060" algn="l"/>
              </a:tabLst>
            </a:pP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200" b="1" kern="0" spc="0" baseline="1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DARKOO</a:t>
            </a:r>
            <a:r>
              <a:rPr sz="7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0" baseline="1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OPTICS</a:t>
            </a:r>
            <a:r>
              <a:rPr sz="700" b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0" baseline="1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CO.,</a:t>
            </a:r>
            <a:r>
              <a:rPr sz="700" b="1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="1" kern="0" spc="0" baseline="1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LTD.</a:t>
            </a:r>
            <a:r>
              <a:rPr sz="7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L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E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N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S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透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镜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R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E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F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L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E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CTO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R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</a:t>
            </a:r>
            <a:r>
              <a:rPr sz="7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杯</a:t>
            </a: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●</a:t>
            </a: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O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PT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</a:t>
            </a:r>
            <a:r>
              <a:rPr sz="700" kern="0" spc="1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C</a:t>
            </a:r>
            <a:r>
              <a:rPr sz="700" kern="0" spc="1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M</a:t>
            </a:r>
            <a:r>
              <a:rPr sz="700" kern="0" spc="4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O</a:t>
            </a:r>
            <a:r>
              <a:rPr sz="700" kern="0" spc="4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L</a:t>
            </a:r>
            <a:r>
              <a:rPr sz="700" kern="0" spc="5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D</a:t>
            </a: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</a:t>
            </a: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</a:t>
            </a: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</a:t>
            </a: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baseline="1300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</a:t>
            </a: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              </a:t>
            </a:r>
            <a:r>
              <a:rPr sz="1200" b="1" kern="0" spc="-10" baseline="1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www.darkoo.cc</a:t>
            </a:r>
            <a:r>
              <a:rPr sz="12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</a:t>
            </a:r>
            <a:endParaRPr lang="en-US" altLang="en-US" sz="700" dirty="0"/>
          </a:p>
        </p:txBody>
      </p:sp>
      <p:grpSp>
        <p:nvGrpSpPr>
          <p:cNvPr id="9" name="group 2"/>
          <p:cNvGrpSpPr/>
          <p:nvPr userDrawn="1"/>
        </p:nvGrpSpPr>
        <p:grpSpPr>
          <a:xfrm rot="21600000">
            <a:off x="9126016" y="490615"/>
            <a:ext cx="1022434" cy="196277"/>
            <a:chOff x="0" y="0"/>
            <a:chExt cx="1022434" cy="196277"/>
          </a:xfrm>
        </p:grpSpPr>
        <p:pic>
          <p:nvPicPr>
            <p:cNvPr id="10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82"/>
              <a:ext cx="1022434" cy="196195"/>
            </a:xfrm>
            <a:prstGeom prst="rect">
              <a:avLst/>
            </a:prstGeom>
          </p:spPr>
        </p:pic>
        <p:pic>
          <p:nvPicPr>
            <p:cNvPr id="11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320080" y="0"/>
              <a:ext cx="685209" cy="195579"/>
            </a:xfrm>
            <a:prstGeom prst="rect">
              <a:avLst/>
            </a:prstGeom>
          </p:spPr>
        </p:pic>
      </p:grpSp>
      <p:sp>
        <p:nvSpPr>
          <p:cNvPr id="12" name="rect"/>
          <p:cNvSpPr/>
          <p:nvPr userDrawn="1"/>
        </p:nvSpPr>
        <p:spPr>
          <a:xfrm>
            <a:off x="249" y="780301"/>
            <a:ext cx="9534499" cy="12700"/>
          </a:xfrm>
          <a:prstGeom prst="rect">
            <a:avLst/>
          </a:prstGeom>
          <a:solidFill>
            <a:srgbClr val="23181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" name="textbox 48"/>
          <p:cNvSpPr/>
          <p:nvPr userDrawn="1"/>
        </p:nvSpPr>
        <p:spPr>
          <a:xfrm>
            <a:off x="9583059" y="705840"/>
            <a:ext cx="389268" cy="16699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2700" algn="l" rtl="0" eaLnBrk="0">
              <a:lnSpc>
                <a:spcPct val="82000"/>
              </a:lnSpc>
            </a:pPr>
            <a:r>
              <a:rPr sz="9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optics</a:t>
            </a:r>
            <a:endParaRPr lang="en-US" altLang="en-US" sz="9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rect"/>
          <p:cNvSpPr/>
          <p:nvPr userDrawn="1"/>
        </p:nvSpPr>
        <p:spPr>
          <a:xfrm>
            <a:off x="9972327" y="780301"/>
            <a:ext cx="719675" cy="12700"/>
          </a:xfrm>
          <a:prstGeom prst="rect">
            <a:avLst/>
          </a:prstGeom>
          <a:solidFill>
            <a:srgbClr val="23181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9C3879E-3FCE-C7B1-7A39-21636A38FBF9}"/>
              </a:ext>
            </a:extLst>
          </p:cNvPr>
          <p:cNvSpPr txBox="1"/>
          <p:nvPr userDrawn="1"/>
        </p:nvSpPr>
        <p:spPr>
          <a:xfrm>
            <a:off x="0" y="1089064"/>
            <a:ext cx="614779" cy="392033"/>
          </a:xfrm>
          <a:prstGeom prst="rect">
            <a:avLst/>
          </a:prstGeom>
          <a:solidFill>
            <a:srgbClr val="BDA339"/>
          </a:solidFill>
          <a:ln w="9525" cap="sq">
            <a:noFill/>
            <a:prstDash val="solid"/>
            <a:miter/>
          </a:ln>
        </p:spPr>
        <p:txBody>
          <a:bodyPr vert="horz" wrap="square" lIns="80189" tIns="40094" rIns="80189" bIns="40094" rtlCol="0" anchor="ctr"/>
          <a:lstStyle/>
          <a:p>
            <a:pPr algn="ctr"/>
            <a:endParaRPr kumimoji="1" lang="zh-CN" altLang="en-US" sz="158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 rot="21600000">
            <a:off x="138137" y="149060"/>
            <a:ext cx="10415740" cy="727938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5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44.jpeg"/><Relationship Id="rId5" Type="http://schemas.openxmlformats.org/officeDocument/2006/relationships/tags" Target="../tags/tag32.xml"/><Relationship Id="rId10" Type="http://schemas.openxmlformats.org/officeDocument/2006/relationships/image" Target="../media/image43.jpeg"/><Relationship Id="rId4" Type="http://schemas.openxmlformats.org/officeDocument/2006/relationships/tags" Target="../tags/tag31.xml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50.xml"/><Relationship Id="rId18" Type="http://schemas.openxmlformats.org/officeDocument/2006/relationships/tags" Target="../tags/tag55.xml"/><Relationship Id="rId26" Type="http://schemas.openxmlformats.org/officeDocument/2006/relationships/tags" Target="../tags/tag63.xml"/><Relationship Id="rId39" Type="http://schemas.openxmlformats.org/officeDocument/2006/relationships/image" Target="../media/image76.png"/><Relationship Id="rId21" Type="http://schemas.openxmlformats.org/officeDocument/2006/relationships/tags" Target="../tags/tag58.xml"/><Relationship Id="rId34" Type="http://schemas.openxmlformats.org/officeDocument/2006/relationships/slideLayout" Target="../slideLayouts/slideLayout1.xml"/><Relationship Id="rId42" Type="http://schemas.openxmlformats.org/officeDocument/2006/relationships/image" Target="../media/image79.svg"/><Relationship Id="rId47" Type="http://schemas.openxmlformats.org/officeDocument/2006/relationships/image" Target="../media/image84.png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6" Type="http://schemas.openxmlformats.org/officeDocument/2006/relationships/tags" Target="../tags/tag53.xml"/><Relationship Id="rId29" Type="http://schemas.openxmlformats.org/officeDocument/2006/relationships/tags" Target="../tags/tag66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24" Type="http://schemas.openxmlformats.org/officeDocument/2006/relationships/tags" Target="../tags/tag61.xml"/><Relationship Id="rId32" Type="http://schemas.openxmlformats.org/officeDocument/2006/relationships/tags" Target="../tags/tag69.xml"/><Relationship Id="rId37" Type="http://schemas.openxmlformats.org/officeDocument/2006/relationships/image" Target="../media/image74.png"/><Relationship Id="rId40" Type="http://schemas.openxmlformats.org/officeDocument/2006/relationships/image" Target="../media/image77.svg"/><Relationship Id="rId45" Type="http://schemas.openxmlformats.org/officeDocument/2006/relationships/image" Target="../media/image82.png"/><Relationship Id="rId5" Type="http://schemas.openxmlformats.org/officeDocument/2006/relationships/tags" Target="../tags/tag42.xml"/><Relationship Id="rId15" Type="http://schemas.openxmlformats.org/officeDocument/2006/relationships/tags" Target="../tags/tag52.xml"/><Relationship Id="rId23" Type="http://schemas.openxmlformats.org/officeDocument/2006/relationships/tags" Target="../tags/tag60.xml"/><Relationship Id="rId28" Type="http://schemas.openxmlformats.org/officeDocument/2006/relationships/tags" Target="../tags/tag65.xml"/><Relationship Id="rId36" Type="http://schemas.openxmlformats.org/officeDocument/2006/relationships/image" Target="../media/image73.svg"/><Relationship Id="rId10" Type="http://schemas.openxmlformats.org/officeDocument/2006/relationships/tags" Target="../tags/tag47.xml"/><Relationship Id="rId19" Type="http://schemas.openxmlformats.org/officeDocument/2006/relationships/tags" Target="../tags/tag56.xml"/><Relationship Id="rId31" Type="http://schemas.openxmlformats.org/officeDocument/2006/relationships/tags" Target="../tags/tag68.xml"/><Relationship Id="rId44" Type="http://schemas.openxmlformats.org/officeDocument/2006/relationships/image" Target="../media/image81.sv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tags" Target="../tags/tag51.xml"/><Relationship Id="rId22" Type="http://schemas.openxmlformats.org/officeDocument/2006/relationships/tags" Target="../tags/tag59.xml"/><Relationship Id="rId27" Type="http://schemas.openxmlformats.org/officeDocument/2006/relationships/tags" Target="../tags/tag64.xml"/><Relationship Id="rId30" Type="http://schemas.openxmlformats.org/officeDocument/2006/relationships/tags" Target="../tags/tag67.xml"/><Relationship Id="rId35" Type="http://schemas.openxmlformats.org/officeDocument/2006/relationships/image" Target="../media/image72.png"/><Relationship Id="rId43" Type="http://schemas.openxmlformats.org/officeDocument/2006/relationships/image" Target="../media/image80.png"/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12" Type="http://schemas.openxmlformats.org/officeDocument/2006/relationships/tags" Target="../tags/tag49.xml"/><Relationship Id="rId17" Type="http://schemas.openxmlformats.org/officeDocument/2006/relationships/tags" Target="../tags/tag54.xml"/><Relationship Id="rId25" Type="http://schemas.openxmlformats.org/officeDocument/2006/relationships/tags" Target="../tags/tag62.xml"/><Relationship Id="rId33" Type="http://schemas.openxmlformats.org/officeDocument/2006/relationships/tags" Target="../tags/tag70.xml"/><Relationship Id="rId38" Type="http://schemas.openxmlformats.org/officeDocument/2006/relationships/image" Target="../media/image75.svg"/><Relationship Id="rId46" Type="http://schemas.openxmlformats.org/officeDocument/2006/relationships/image" Target="../media/image83.svg"/><Relationship Id="rId20" Type="http://schemas.openxmlformats.org/officeDocument/2006/relationships/tags" Target="../tags/tag57.xml"/><Relationship Id="rId41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hyperlink" Target="http://www.darkoo.cc/" TargetMode="External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131030D-D8E9-3AE0-5184-C3B90B34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-22549"/>
            <a:ext cx="10691813" cy="758222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E5DCB6-9738-289C-E9EC-D8662A6931AB}"/>
              </a:ext>
            </a:extLst>
          </p:cNvPr>
          <p:cNvGraphicFramePr>
            <a:graphicFrameLocks noGrp="1"/>
          </p:cNvGraphicFramePr>
          <p:nvPr/>
        </p:nvGraphicFramePr>
        <p:xfrm>
          <a:off x="2972059" y="2992872"/>
          <a:ext cx="5471159" cy="321945"/>
        </p:xfrm>
        <a:graphic>
          <a:graphicData uri="http://schemas.openxmlformats.org/drawingml/2006/table">
            <a:tbl>
              <a:tblPr/>
              <a:tblGrid>
                <a:gridCol w="5471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84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94000"/>
                        </a:lnSpc>
                      </a:pPr>
                      <a:r>
                        <a:rPr sz="900" b="1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中山市达尔科光学有限公司</a:t>
                      </a:r>
                      <a:endParaRPr lang="en-US" altLang="en-US" sz="9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270" algn="l" rtl="0" eaLnBrk="0">
                        <a:lnSpc>
                          <a:spcPct val="73000"/>
                        </a:lnSpc>
                        <a:spcBef>
                          <a:spcPts val="5"/>
                        </a:spcBef>
                      </a:pPr>
                      <a:r>
                        <a:rPr sz="7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DARKOO</a:t>
                      </a:r>
                      <a:r>
                        <a:rPr sz="7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OPTICS</a:t>
                      </a:r>
                      <a:r>
                        <a:rPr sz="700" kern="0" spc="3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CO</a:t>
                      </a:r>
                      <a:r>
                        <a:rPr sz="7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.,</a:t>
                      </a:r>
                      <a:r>
                        <a:rPr sz="7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7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LTD</a:t>
                      </a:r>
                      <a:r>
                        <a:rPr sz="7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.</a:t>
                      </a:r>
                      <a:endParaRPr lang="en-US" altLang="en-US" sz="7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74D1F87-BAE6-F75F-0674-3D173253B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42421" y="2936142"/>
            <a:ext cx="1812782" cy="36717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EC7B6CE-B33A-20AF-9A8E-2B72A09963B2}"/>
              </a:ext>
            </a:extLst>
          </p:cNvPr>
          <p:cNvGraphicFramePr>
            <a:graphicFrameLocks noGrp="1"/>
          </p:cNvGraphicFramePr>
          <p:nvPr/>
        </p:nvGraphicFramePr>
        <p:xfrm>
          <a:off x="6206965" y="6495456"/>
          <a:ext cx="1429385" cy="179069"/>
        </p:xfrm>
        <a:graphic>
          <a:graphicData uri="http://schemas.openxmlformats.org/drawingml/2006/table">
            <a:tbl>
              <a:tblPr/>
              <a:tblGrid>
                <a:gridCol w="1429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90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5000"/>
                        </a:lnSpc>
                      </a:pPr>
                      <a:endParaRPr lang="en-US" altLang="en-US" sz="200" dirty="0"/>
                    </a:p>
                    <a:p>
                      <a:pPr marL="168910" algn="l" rtl="0" eaLnBrk="0">
                        <a:lnSpc>
                          <a:spcPts val="725"/>
                        </a:lnSpc>
                        <a:spcBef>
                          <a:spcPts val="0"/>
                        </a:spcBef>
                      </a:pPr>
                      <a:r>
                        <a:rPr sz="600" kern="0" spc="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OPTIC</a:t>
                      </a:r>
                      <a:r>
                        <a:rPr sz="6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600" kern="0" spc="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MOLD</a:t>
                      </a:r>
                      <a:r>
                        <a:rPr sz="6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600" kern="0" spc="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·</a:t>
                      </a:r>
                      <a:r>
                        <a:rPr sz="600" kern="0" spc="1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 </a:t>
                      </a:r>
                      <a:r>
                        <a:rPr sz="600" kern="0" spc="9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光</a:t>
                      </a:r>
                      <a:r>
                        <a:rPr sz="6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学模具</a:t>
                      </a:r>
                      <a:endParaRPr lang="en-US" altLang="en-US" sz="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4C2259D3-2B23-51EF-D85B-1EA7666140DA}"/>
              </a:ext>
            </a:extLst>
          </p:cNvPr>
          <p:cNvGraphicFramePr>
            <a:graphicFrameLocks noGrp="1"/>
          </p:cNvGraphicFramePr>
          <p:nvPr/>
        </p:nvGraphicFramePr>
        <p:xfrm>
          <a:off x="3055505" y="6495456"/>
          <a:ext cx="1429384" cy="179069"/>
        </p:xfrm>
        <a:graphic>
          <a:graphicData uri="http://schemas.openxmlformats.org/drawingml/2006/table">
            <a:tbl>
              <a:tblPr/>
              <a:tblGrid>
                <a:gridCol w="1429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90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4000"/>
                        </a:lnSpc>
                      </a:pPr>
                      <a:endParaRPr lang="en-US" altLang="en-US" sz="200" dirty="0"/>
                    </a:p>
                    <a:p>
                      <a:pPr marL="463550" algn="l" rtl="0" eaLnBrk="0">
                        <a:lnSpc>
                          <a:spcPts val="725"/>
                        </a:lnSpc>
                        <a:spcBef>
                          <a:spcPts val="0"/>
                        </a:spcBef>
                      </a:pPr>
                      <a:r>
                        <a:rPr sz="6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LENS</a:t>
                      </a:r>
                      <a:r>
                        <a:rPr sz="6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  </a:t>
                      </a:r>
                      <a:r>
                        <a:rPr sz="6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·</a:t>
                      </a:r>
                      <a:r>
                        <a:rPr sz="600" kern="0" spc="1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 </a:t>
                      </a:r>
                      <a:r>
                        <a:rPr sz="600" kern="0" spc="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透镜</a:t>
                      </a:r>
                      <a:endParaRPr lang="en-US" altLang="en-US" sz="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2">
            <a:extLst>
              <a:ext uri="{FF2B5EF4-FFF2-40B4-BE49-F238E27FC236}">
                <a16:creationId xmlns:a16="http://schemas.microsoft.com/office/drawing/2014/main" id="{227D7213-038B-E023-3E3B-76B11C145735}"/>
              </a:ext>
            </a:extLst>
          </p:cNvPr>
          <p:cNvGraphicFramePr>
            <a:graphicFrameLocks noGrp="1"/>
          </p:cNvGraphicFramePr>
          <p:nvPr/>
        </p:nvGraphicFramePr>
        <p:xfrm>
          <a:off x="4631236" y="6495456"/>
          <a:ext cx="1429384" cy="179069"/>
        </p:xfrm>
        <a:graphic>
          <a:graphicData uri="http://schemas.openxmlformats.org/drawingml/2006/table">
            <a:tbl>
              <a:tblPr/>
              <a:tblGrid>
                <a:gridCol w="1429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90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7000"/>
                        </a:lnSpc>
                      </a:pPr>
                      <a:endParaRPr lang="en-US" altLang="en-US" sz="200" dirty="0"/>
                    </a:p>
                    <a:p>
                      <a:pPr marL="261620" algn="l" rtl="0" eaLnBrk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6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REFLECTOR</a:t>
                      </a:r>
                      <a:r>
                        <a:rPr sz="6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6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·</a:t>
                      </a:r>
                      <a:r>
                        <a:rPr sz="600" kern="0" spc="16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 </a:t>
                      </a:r>
                      <a:r>
                        <a:rPr sz="6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反光杯</a:t>
                      </a:r>
                      <a:endParaRPr lang="en-US" altLang="en-US" sz="6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textbox 14">
            <a:extLst>
              <a:ext uri="{FF2B5EF4-FFF2-40B4-BE49-F238E27FC236}">
                <a16:creationId xmlns:a16="http://schemas.microsoft.com/office/drawing/2014/main" id="{AF3C7DDC-7BB0-26CE-670A-A562504A38A4}"/>
              </a:ext>
            </a:extLst>
          </p:cNvPr>
          <p:cNvSpPr/>
          <p:nvPr/>
        </p:nvSpPr>
        <p:spPr>
          <a:xfrm>
            <a:off x="8551874" y="3094040"/>
            <a:ext cx="1941955" cy="20927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1000"/>
              </a:lnSpc>
            </a:pPr>
            <a:r>
              <a:rPr lang="en-US" altLang="zh-CN" sz="1100" kern="0" spc="1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Born to control light</a:t>
            </a:r>
            <a:endParaRPr lang="en-US" altLang="en-US" sz="1100" dirty="0"/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B01B0941-0C65-2139-2F8C-F32D6BA6A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886497" y="3343656"/>
            <a:ext cx="522419" cy="188393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7C5F368E-2296-DD17-0CC6-7B3C0F64B935}"/>
              </a:ext>
            </a:extLst>
          </p:cNvPr>
          <p:cNvSpPr txBox="1"/>
          <p:nvPr/>
        </p:nvSpPr>
        <p:spPr>
          <a:xfrm>
            <a:off x="1261618" y="3532049"/>
            <a:ext cx="8066976" cy="21575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3600" dirty="0">
                <a:ln w="2540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POSans B"/>
              </a:rPr>
              <a:t>DARKOO Optics</a:t>
            </a:r>
          </a:p>
          <a:p>
            <a:pPr algn="ctr"/>
            <a:r>
              <a:rPr kumimoji="1" lang="en-US" altLang="zh-CN" sz="3600" dirty="0">
                <a:ln w="2540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POSans B"/>
              </a:rPr>
              <a:t>Company Introduction</a:t>
            </a:r>
          </a:p>
          <a:p>
            <a:pPr algn="ctr"/>
            <a:endParaRPr kumimoji="1" lang="en-US" altLang="zh-CN" sz="3600" dirty="0">
              <a:ln w="254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POSans B"/>
            </a:endParaRPr>
          </a:p>
          <a:p>
            <a:pPr algn="ctr"/>
            <a:endParaRPr kumimoji="1" lang="en-US" altLang="zh-CN" sz="2000" dirty="0">
              <a:ln w="25400"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POSans B"/>
            </a:endParaRPr>
          </a:p>
          <a:p>
            <a:pPr algn="ctr"/>
            <a:r>
              <a:rPr kumimoji="1" lang="en-US" altLang="zh-CN" sz="2000" dirty="0">
                <a:ln w="2540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POSans B"/>
              </a:rPr>
              <a:t>Jan.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/>
        </p:nvSpPr>
        <p:spPr>
          <a:xfrm>
            <a:off x="575019" y="443357"/>
            <a:ext cx="7966638" cy="3920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Innovation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esign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eam</a:t>
            </a:r>
          </a:p>
        </p:txBody>
      </p:sp>
      <p:grpSp>
        <p:nvGrpSpPr>
          <p:cNvPr id="2" name="group 2"/>
          <p:cNvGrpSpPr/>
          <p:nvPr/>
        </p:nvGrpSpPr>
        <p:grpSpPr>
          <a:xfrm rot="21600000">
            <a:off x="9126016" y="490615"/>
            <a:ext cx="1022434" cy="196277"/>
            <a:chOff x="0" y="0"/>
            <a:chExt cx="1022434" cy="196277"/>
          </a:xfrm>
        </p:grpSpPr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82"/>
              <a:ext cx="1022434" cy="196195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320080" y="0"/>
              <a:ext cx="685209" cy="195579"/>
            </a:xfrm>
            <a:prstGeom prst="rect">
              <a:avLst/>
            </a:prstGeom>
          </p:spPr>
        </p:pic>
      </p:grpSp>
      <p:sp>
        <p:nvSpPr>
          <p:cNvPr id="46" name="rect"/>
          <p:cNvSpPr/>
          <p:nvPr/>
        </p:nvSpPr>
        <p:spPr>
          <a:xfrm>
            <a:off x="249" y="780301"/>
            <a:ext cx="9534499" cy="12700"/>
          </a:xfrm>
          <a:prstGeom prst="rect">
            <a:avLst/>
          </a:prstGeom>
          <a:solidFill>
            <a:srgbClr val="23181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8" name="textbox 48"/>
          <p:cNvSpPr/>
          <p:nvPr/>
        </p:nvSpPr>
        <p:spPr>
          <a:xfrm>
            <a:off x="9583059" y="705840"/>
            <a:ext cx="389268" cy="16699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2700" algn="l" rtl="0" eaLnBrk="0">
              <a:lnSpc>
                <a:spcPct val="82000"/>
              </a:lnSpc>
            </a:pPr>
            <a:r>
              <a:rPr sz="9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optics</a:t>
            </a:r>
            <a:endParaRPr lang="en-US" altLang="en-US" sz="9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rect"/>
          <p:cNvSpPr/>
          <p:nvPr/>
        </p:nvSpPr>
        <p:spPr>
          <a:xfrm>
            <a:off x="9972327" y="780301"/>
            <a:ext cx="719675" cy="12700"/>
          </a:xfrm>
          <a:prstGeom prst="rect">
            <a:avLst/>
          </a:prstGeom>
          <a:solidFill>
            <a:srgbClr val="23181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1830" y="870585"/>
            <a:ext cx="9479280" cy="22443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More than </a:t>
            </a:r>
            <a:r>
              <a:rPr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 </a:t>
            </a:r>
            <a:r>
              <a:rPr lang="en-US" altLang="zh-CN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optics designers</a:t>
            </a:r>
            <a:endParaRPr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Institutional </a:t>
            </a:r>
            <a:r>
              <a:rPr lang="en-US" altLang="zh-CN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</a:t>
            </a:r>
            <a:r>
              <a:rPr lang="zh-CN" altLang="en-US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ooperation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Changchun University of Science and Technology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,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Harbin Institute of Technology，South China University of Technology，Wuhan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More than </a:t>
            </a:r>
            <a:r>
              <a:rPr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200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</a:t>
            </a:r>
            <a:r>
              <a:rPr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atents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and Authorities</a:t>
            </a:r>
            <a:endParaRPr b="1" dirty="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586" name="picture 58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t="14203"/>
          <a:stretch>
            <a:fillRect/>
          </a:stretch>
        </p:blipFill>
        <p:spPr>
          <a:xfrm rot="21600000">
            <a:off x="988059" y="2774505"/>
            <a:ext cx="8714740" cy="37382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/>
        </p:nvSpPr>
        <p:spPr>
          <a:xfrm>
            <a:off x="575019" y="443357"/>
            <a:ext cx="7966638" cy="3920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Optical M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old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esign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nd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anufacturing</a:t>
            </a:r>
          </a:p>
        </p:txBody>
      </p:sp>
      <p:pic>
        <p:nvPicPr>
          <p:cNvPr id="4" name="图片 3" descr="机器在桌子上&#10;&#10;中度可信度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5" y="1076727"/>
            <a:ext cx="4402295" cy="29348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4210" y="4188460"/>
            <a:ext cx="8293100" cy="2576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Mold making: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old flow analysis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and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DFM analysis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Mold processing: </a:t>
            </a:r>
          </a:p>
          <a:p>
            <a:pPr lvl="0" indent="0"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1)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25 CNC processing machines</a:t>
            </a:r>
          </a:p>
          <a:p>
            <a:pPr lvl="0" indent="0"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2) F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ive-axis processing</a:t>
            </a:r>
          </a:p>
          <a:p>
            <a:pPr lvl="0" indent="0"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3)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μ-level accuracy</a:t>
            </a: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More than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20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years of professional experience</a:t>
            </a:r>
          </a:p>
        </p:txBody>
      </p:sp>
      <p:pic>
        <p:nvPicPr>
          <p:cNvPr id="6" name="图片 5" descr="厨房里的炉子&#10;&#10;低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5569"/>
          <a:stretch>
            <a:fillRect/>
          </a:stretch>
        </p:blipFill>
        <p:spPr>
          <a:xfrm>
            <a:off x="5561966" y="1087148"/>
            <a:ext cx="4402295" cy="292507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/>
        </p:nvSpPr>
        <p:spPr>
          <a:xfrm>
            <a:off x="575019" y="443357"/>
            <a:ext cx="7966638" cy="3920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Optical 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Injection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roduction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rocess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7565" y="4501515"/>
            <a:ext cx="8749665" cy="2317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lvl="0" indent="-285750" algn="l" fontAlgn="auto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GMP 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Class 10,000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dust-free workshop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with more than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150 injection machines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 fontAlgn="auto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Automotive light grade optical screw assembly</a:t>
            </a:r>
          </a:p>
          <a:p>
            <a:pPr marL="285750" lvl="0" indent="-285750" algn="l" fontAlgn="auto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temperature control of the oil temperature machine is accurate within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±1℃</a:t>
            </a:r>
          </a:p>
          <a:p>
            <a:pPr marL="285750" lvl="0" indent="-285750" algn="l" fontAlgn="auto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Electrostatic precipitator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and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dehumidification equipment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on production line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39" y="1123769"/>
            <a:ext cx="3357790" cy="311029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12</a:t>
            </a:r>
          </a:p>
        </p:txBody>
      </p:sp>
      <p:pic>
        <p:nvPicPr>
          <p:cNvPr id="3" name="picture 22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 rot="21600000">
            <a:off x="5912708" y="1113326"/>
            <a:ext cx="3358800" cy="3110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/>
        </p:nvSpPr>
        <p:spPr>
          <a:xfrm>
            <a:off x="575019" y="443357"/>
            <a:ext cx="7966638" cy="3920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Vacuum </a:t>
            </a:r>
            <a:r>
              <a:rPr lang="en-US" altLang="zh-CN" sz="2000" b="1" kern="0" spc="-20" dirty="0" err="1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Aluminium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Coating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roduction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rocess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4725" y="4777105"/>
            <a:ext cx="8784590" cy="178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GMP Class 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10,000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dust-free workshop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Vacuum nanoscale with efficiency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up to 95%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 fully automated production lines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and 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coating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over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500,000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pcs</a:t>
            </a:r>
            <a:r>
              <a:rPr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per day</a:t>
            </a:r>
          </a:p>
        </p:txBody>
      </p:sp>
      <p:pic>
        <p:nvPicPr>
          <p:cNvPr id="23" name="图片 22" descr="人们在厨房里&#10;&#10;低可信度描述已自动生成"/>
          <p:cNvPicPr/>
          <p:nvPr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0"/>
          <a:stretch>
            <a:fillRect/>
          </a:stretch>
        </p:blipFill>
        <p:spPr>
          <a:xfrm>
            <a:off x="1073784" y="1229042"/>
            <a:ext cx="3240000" cy="324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13</a:t>
            </a:r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6203950" y="1229360"/>
            <a:ext cx="3240000" cy="324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/>
        </p:nvSpPr>
        <p:spPr>
          <a:xfrm>
            <a:off x="514059" y="435737"/>
            <a:ext cx="7966638" cy="3920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Quality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ontrol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94689" y="6219641"/>
            <a:ext cx="9204053" cy="685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Font typeface="+mj-lt"/>
              <a:buNone/>
            </a:pPr>
            <a:r>
              <a:rPr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first and last pieces on the production line are </a:t>
            </a:r>
            <a:r>
              <a:rPr lang="en-US"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mandatory </a:t>
            </a:r>
            <a:r>
              <a:rPr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to </a:t>
            </a:r>
            <a:r>
              <a:rPr sz="12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optical inspection, dimensional inspection, oxidation resistance, high and low temperature, double 85</a:t>
            </a:r>
            <a:r>
              <a:rPr sz="1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, and other conventional tests to ensure quality.</a:t>
            </a:r>
          </a:p>
        </p:txBody>
      </p:sp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13</a:t>
            </a:r>
          </a:p>
        </p:txBody>
      </p:sp>
      <p:pic>
        <p:nvPicPr>
          <p:cNvPr id="4" name="图片 3"/>
          <p:cNvPicPr/>
          <p:nvPr>
            <p:custDataLst>
              <p:tags r:id="rId1"/>
            </p:custDataLst>
          </p:nvPr>
        </p:nvPicPr>
        <p:blipFill>
          <a:blip r:embed="rId8"/>
          <a:srcRect t="17917" b="17917"/>
          <a:stretch>
            <a:fillRect/>
          </a:stretch>
        </p:blipFill>
        <p:spPr>
          <a:xfrm>
            <a:off x="1233621" y="1506158"/>
            <a:ext cx="1440000" cy="1800000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9"/>
          <a:srcRect t="17917" b="17917"/>
          <a:stretch>
            <a:fillRect/>
          </a:stretch>
        </p:blipFill>
        <p:spPr>
          <a:xfrm>
            <a:off x="1234252" y="3782538"/>
            <a:ext cx="1440000" cy="1800000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3"/>
            </p:custDataLst>
          </p:nvPr>
        </p:nvPicPr>
        <p:blipFill>
          <a:blip r:embed="rId10"/>
          <a:srcRect t="17917" b="17917"/>
          <a:stretch>
            <a:fillRect/>
          </a:stretch>
        </p:blipFill>
        <p:spPr>
          <a:xfrm>
            <a:off x="4066268" y="1506220"/>
            <a:ext cx="1440000" cy="1800000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4"/>
            </p:custDataLst>
          </p:nvPr>
        </p:nvPicPr>
        <p:blipFill>
          <a:blip r:embed="rId11"/>
          <a:srcRect l="25369" r="25369"/>
          <a:stretch>
            <a:fillRect/>
          </a:stretch>
        </p:blipFill>
        <p:spPr>
          <a:xfrm>
            <a:off x="4106141" y="3744816"/>
            <a:ext cx="1440000" cy="1800000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5"/>
            </p:custDataLst>
          </p:nvPr>
        </p:nvPicPr>
        <p:blipFill>
          <a:blip r:embed="rId12"/>
          <a:srcRect t="17917" b="17917"/>
          <a:stretch>
            <a:fillRect/>
          </a:stretch>
        </p:blipFill>
        <p:spPr>
          <a:xfrm>
            <a:off x="6898981" y="1506220"/>
            <a:ext cx="1440000" cy="1800000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6"/>
            </p:custDataLst>
          </p:nvPr>
        </p:nvPicPr>
        <p:blipFill>
          <a:blip r:embed="rId13"/>
          <a:srcRect t="17917" b="17917"/>
          <a:stretch>
            <a:fillRect/>
          </a:stretch>
        </p:blipFill>
        <p:spPr>
          <a:xfrm>
            <a:off x="6908818" y="3775560"/>
            <a:ext cx="1429968" cy="17874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3890" y="1055370"/>
            <a:ext cx="4651375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Dark</a:t>
            </a:r>
            <a:r>
              <a:rPr lang="en-US" altLang="zh-CN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</a:t>
            </a:r>
            <a:r>
              <a:rPr lang="zh-CN" altLang="en-US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 Optical</a:t>
            </a:r>
            <a:r>
              <a:rPr lang="en-US" altLang="zh-CN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Testing Laboratory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3890" y="3359785"/>
            <a:ext cx="26193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Optical 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etection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318510" y="3368040"/>
            <a:ext cx="30149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Dimensional 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etection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586220" y="3359785"/>
            <a:ext cx="20758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/>
              <a:t>   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Aging 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etection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25500" y="5739765"/>
            <a:ext cx="2256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/>
              <a:t>  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Mold 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D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etection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543300" y="5747385"/>
            <a:ext cx="26708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Parameter 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D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etection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074410" y="5633720"/>
            <a:ext cx="310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High and low temperature performance 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D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etection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0"/>
          <p:cNvSpPr/>
          <p:nvPr/>
        </p:nvSpPr>
        <p:spPr>
          <a:xfrm>
            <a:off x="575019" y="443357"/>
            <a:ext cx="7603781" cy="324238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Optical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ervices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from End to End</a:t>
            </a:r>
            <a:endParaRPr lang="zh-CN" altLang="en-US" sz="2000" b="1" kern="0" spc="-20" dirty="0">
              <a:solidFill>
                <a:srgbClr val="AE891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雪地上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85" y="901700"/>
            <a:ext cx="1641475" cy="159194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图片 7" descr="背景图案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05" y="901700"/>
            <a:ext cx="1687830" cy="1591310"/>
          </a:xfrm>
          <a:prstGeom prst="rect">
            <a:avLst/>
          </a:prstGeom>
          <a:ln>
            <a:solidFill>
              <a:srgbClr val="00B050"/>
            </a:solidFill>
          </a:ln>
        </p:spPr>
      </p:pic>
      <p:grpSp>
        <p:nvGrpSpPr>
          <p:cNvPr id="26" name="组合 25"/>
          <p:cNvGrpSpPr/>
          <p:nvPr/>
        </p:nvGrpSpPr>
        <p:grpSpPr>
          <a:xfrm>
            <a:off x="7929880" y="901700"/>
            <a:ext cx="1687830" cy="1551305"/>
            <a:chOff x="5482100" y="1076383"/>
            <a:chExt cx="1825843" cy="2099020"/>
          </a:xfrm>
        </p:grpSpPr>
        <p:pic>
          <p:nvPicPr>
            <p:cNvPr id="10" name="图片 9" descr="卡通人物&#10;&#10;低可信度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100" y="1076383"/>
              <a:ext cx="1825843" cy="1027037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12" name="图片 11" descr="图片包含 游戏机, 床, 房间&#10;&#10;描述已自动生成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100" y="2148366"/>
              <a:ext cx="1825843" cy="1027037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</p:grpSp>
      <p:pic>
        <p:nvPicPr>
          <p:cNvPr id="14" name="图片 13" descr="房间的摆设布局&#10;&#10;低可信度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85" y="2947035"/>
            <a:ext cx="1641475" cy="159829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图片 15" descr="厨房的机器&#10;&#10;中度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05" y="2942590"/>
            <a:ext cx="1691640" cy="160147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0" name="图片 19" descr="图片包含 室内, 天花板, 人, 站&#10;&#10;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-673" r="17340" b="9270"/>
          <a:stretch>
            <a:fillRect/>
          </a:stretch>
        </p:blipFill>
        <p:spPr>
          <a:xfrm>
            <a:off x="1331595" y="5107940"/>
            <a:ext cx="1691640" cy="139636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3" name="图片 22" descr="人们在厨房里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0"/>
          <a:stretch>
            <a:fillRect/>
          </a:stretch>
        </p:blipFill>
        <p:spPr>
          <a:xfrm>
            <a:off x="7941310" y="2942590"/>
            <a:ext cx="1687830" cy="161480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8" name="图片 27" descr="一辆蓝色的飞机&#10;&#10;低可信度描述已自动生成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t="5024" b="762"/>
          <a:stretch>
            <a:fillRect/>
          </a:stretch>
        </p:blipFill>
        <p:spPr>
          <a:xfrm>
            <a:off x="7900670" y="5102860"/>
            <a:ext cx="1697355" cy="135509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9" name="文本框 28"/>
          <p:cNvSpPr txBox="1"/>
          <p:nvPr/>
        </p:nvSpPr>
        <p:spPr>
          <a:xfrm>
            <a:off x="1144437" y="2563488"/>
            <a:ext cx="1736181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PC PMMA M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aterials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347186" y="2542159"/>
            <a:ext cx="2025426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Superior 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O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ptical 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esign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513259" y="2544173"/>
            <a:ext cx="2164247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Professional 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old 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esign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019740" y="4554959"/>
            <a:ext cx="1573316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Advanced coating</a:t>
            </a:r>
          </a:p>
          <a:p>
            <a:pPr algn="ctr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production line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487468" y="4547144"/>
            <a:ext cx="1874231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Outstanding 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njection</a:t>
            </a:r>
          </a:p>
          <a:p>
            <a:pPr algn="ctr"/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olding 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T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echnology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515648" y="4589396"/>
            <a:ext cx="1331647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Precision mold</a:t>
            </a:r>
          </a:p>
          <a:p>
            <a:pPr algn="ctr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manufacturing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1521679" y="6484076"/>
            <a:ext cx="1382879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Comprehensive</a:t>
            </a:r>
          </a:p>
          <a:p>
            <a:pPr algn="ctr"/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O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ptical </a:t>
            </a:r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T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esting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370185" y="6619643"/>
            <a:ext cx="2183610" cy="27699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charset="-122"/>
                <a:ea typeface="微软雅黑" panose="020B0503020204020204" charset="-122"/>
              </a:rPr>
              <a:t>EMS </a:t>
            </a: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Warehousing system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8019422" y="6496685"/>
            <a:ext cx="1508746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Sea, land and air </a:t>
            </a:r>
          </a:p>
          <a:p>
            <a:pPr algn="l"/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logistics services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3750" y="5102225"/>
            <a:ext cx="1664970" cy="13944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5" grpId="0"/>
      <p:bldP spid="37" grpId="0"/>
      <p:bldP spid="38" grpId="0"/>
      <p:bldP spid="39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9875" y="1851660"/>
            <a:ext cx="4320000" cy="4320000"/>
          </a:xfrm>
          <a:prstGeom prst="rect">
            <a:avLst/>
          </a:prstGeom>
        </p:spPr>
      </p:pic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9389919" y="3362728"/>
            <a:ext cx="268285" cy="332208"/>
          </a:xfrm>
          <a:custGeom>
            <a:avLst/>
            <a:gdLst>
              <a:gd name="connsiteX0" fmla="*/ 303938 w 305938"/>
              <a:gd name="connsiteY0" fmla="*/ 316058 h 378832"/>
              <a:gd name="connsiteX1" fmla="*/ 305939 w 305938"/>
              <a:gd name="connsiteY1" fmla="*/ 4876 h 378832"/>
              <a:gd name="connsiteX2" fmla="*/ 299462 w 305938"/>
              <a:gd name="connsiteY2" fmla="*/ 780 h 378832"/>
              <a:gd name="connsiteX3" fmla="*/ 4663 w 305938"/>
              <a:gd name="connsiteY3" fmla="*/ 222618 h 378832"/>
              <a:gd name="connsiteX4" fmla="*/ 8378 w 305938"/>
              <a:gd name="connsiteY4" fmla="*/ 244620 h 378832"/>
              <a:gd name="connsiteX5" fmla="*/ 93055 w 305938"/>
              <a:gd name="connsiteY5" fmla="*/ 269385 h 378832"/>
              <a:gd name="connsiteX6" fmla="*/ 264314 w 305938"/>
              <a:gd name="connsiteY6" fmla="*/ 76123 h 378832"/>
              <a:gd name="connsiteX7" fmla="*/ 127154 w 305938"/>
              <a:gd name="connsiteY7" fmla="*/ 285578 h 378832"/>
              <a:gd name="connsiteX8" fmla="*/ 134679 w 305938"/>
              <a:gd name="connsiteY8" fmla="*/ 367588 h 378832"/>
              <a:gd name="connsiteX9" fmla="*/ 155063 w 305938"/>
              <a:gd name="connsiteY9" fmla="*/ 372160 h 378832"/>
              <a:gd name="connsiteX10" fmla="*/ 186781 w 305938"/>
              <a:gd name="connsiteY10" fmla="*/ 298056 h 378832"/>
              <a:gd name="connsiteX11" fmla="*/ 290984 w 305938"/>
              <a:gd name="connsiteY11" fmla="*/ 327393 h 378832"/>
              <a:gd name="connsiteX12" fmla="*/ 303938 w 305938"/>
              <a:gd name="connsiteY12" fmla="*/ 316058 h 378832"/>
            </a:gdLst>
            <a:ahLst/>
            <a:cxnLst/>
            <a:rect l="0" t="0" r="0" b="0"/>
            <a:pathLst>
              <a:path w="305938" h="378832">
                <a:moveTo>
                  <a:pt x="303938" y="316058"/>
                </a:moveTo>
                <a:lnTo>
                  <a:pt x="305939" y="4876"/>
                </a:lnTo>
                <a:cubicBezTo>
                  <a:pt x="305939" y="1066"/>
                  <a:pt x="302224" y="-1315"/>
                  <a:pt x="299462" y="780"/>
                </a:cubicBezTo>
                <a:lnTo>
                  <a:pt x="4663" y="222618"/>
                </a:lnTo>
                <a:cubicBezTo>
                  <a:pt x="-3052" y="228428"/>
                  <a:pt x="-766" y="241953"/>
                  <a:pt x="8378" y="244620"/>
                </a:cubicBezTo>
                <a:lnTo>
                  <a:pt x="93055" y="269385"/>
                </a:lnTo>
                <a:lnTo>
                  <a:pt x="264314" y="76123"/>
                </a:lnTo>
                <a:lnTo>
                  <a:pt x="127154" y="285578"/>
                </a:lnTo>
                <a:lnTo>
                  <a:pt x="134679" y="367588"/>
                </a:lnTo>
                <a:cubicBezTo>
                  <a:pt x="135822" y="379875"/>
                  <a:pt x="150395" y="383114"/>
                  <a:pt x="155063" y="372160"/>
                </a:cubicBezTo>
                <a:lnTo>
                  <a:pt x="186781" y="298056"/>
                </a:lnTo>
                <a:lnTo>
                  <a:pt x="290984" y="327393"/>
                </a:lnTo>
                <a:cubicBezTo>
                  <a:pt x="297557" y="329393"/>
                  <a:pt x="303843" y="323868"/>
                  <a:pt x="303938" y="316058"/>
                </a:cubicBezTo>
                <a:close/>
              </a:path>
            </a:pathLst>
          </a:custGeom>
          <a:solidFill>
            <a:srgbClr val="BDA339"/>
          </a:solidFill>
          <a:ln w="9525" cap="flat">
            <a:noFill/>
            <a:miter/>
          </a:ln>
        </p:spPr>
        <p:txBody>
          <a:bodyPr vert="horz" wrap="square" lIns="80186" tIns="40093" rIns="80186" bIns="40093" rtlCol="0" anchor="ctr"/>
          <a:lstStyle/>
          <a:p>
            <a:pPr algn="l"/>
            <a:endParaRPr kumimoji="1" lang="zh-CN" altLang="en-US" sz="1580"/>
          </a:p>
        </p:txBody>
      </p:sp>
      <p:sp>
        <p:nvSpPr>
          <p:cNvPr id="9" name="矩形 8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15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799965" y="3097530"/>
            <a:ext cx="4562475" cy="1099185"/>
            <a:chOff x="7647" y="3788"/>
            <a:chExt cx="7185" cy="1731"/>
          </a:xfrm>
        </p:grpSpPr>
        <p:sp>
          <p:nvSpPr>
            <p:cNvPr id="5" name="标题 1"/>
            <p:cNvSpPr txBox="1"/>
            <p:nvPr>
              <p:custDataLst>
                <p:tags r:id="rId4"/>
              </p:custDataLst>
            </p:nvPr>
          </p:nvSpPr>
          <p:spPr>
            <a:xfrm>
              <a:off x="7647" y="4786"/>
              <a:ext cx="7185" cy="733"/>
            </a:xfrm>
            <a:custGeom>
              <a:avLst/>
              <a:gdLst>
                <a:gd name="connsiteX0" fmla="*/ 3412998 w 3429190"/>
                <a:gd name="connsiteY0" fmla="*/ 0 h 531018"/>
                <a:gd name="connsiteX1" fmla="*/ 3062859 w 3429190"/>
                <a:gd name="connsiteY1" fmla="*/ 331280 h 531018"/>
                <a:gd name="connsiteX2" fmla="*/ 2359533 w 3429190"/>
                <a:gd name="connsiteY2" fmla="*/ 512064 h 531018"/>
                <a:gd name="connsiteX3" fmla="*/ 0 w 3429190"/>
                <a:gd name="connsiteY3" fmla="*/ 512064 h 531018"/>
                <a:gd name="connsiteX4" fmla="*/ 381 w 3429190"/>
                <a:gd name="connsiteY4" fmla="*/ 519112 h 531018"/>
                <a:gd name="connsiteX5" fmla="*/ 1238 w 3429190"/>
                <a:gd name="connsiteY5" fmla="*/ 531019 h 531018"/>
                <a:gd name="connsiteX6" fmla="*/ 2359438 w 3429190"/>
                <a:gd name="connsiteY6" fmla="*/ 531019 h 531018"/>
                <a:gd name="connsiteX7" fmla="*/ 3072194 w 3429190"/>
                <a:gd name="connsiteY7" fmla="*/ 347758 h 531018"/>
                <a:gd name="connsiteX8" fmla="*/ 3429191 w 3429190"/>
                <a:gd name="connsiteY8" fmla="*/ 9811 h 531018"/>
                <a:gd name="connsiteX9" fmla="*/ 3412998 w 3429190"/>
                <a:gd name="connsiteY9" fmla="*/ 0 h 531018"/>
              </a:gdLst>
              <a:ahLst/>
              <a:cxnLst/>
              <a:rect l="0" t="0" r="0" b="0"/>
              <a:pathLst>
                <a:path w="3429190" h="531018">
                  <a:moveTo>
                    <a:pt x="3412998" y="0"/>
                  </a:moveTo>
                  <a:cubicBezTo>
                    <a:pt x="3335179" y="129730"/>
                    <a:pt x="3217355" y="241173"/>
                    <a:pt x="3062859" y="331280"/>
                  </a:cubicBezTo>
                  <a:cubicBezTo>
                    <a:pt x="2859881" y="449580"/>
                    <a:pt x="2616708" y="512064"/>
                    <a:pt x="2359533" y="512064"/>
                  </a:cubicBezTo>
                  <a:lnTo>
                    <a:pt x="0" y="512064"/>
                  </a:lnTo>
                  <a:cubicBezTo>
                    <a:pt x="191" y="514445"/>
                    <a:pt x="381" y="516731"/>
                    <a:pt x="381" y="519112"/>
                  </a:cubicBezTo>
                  <a:cubicBezTo>
                    <a:pt x="953" y="523113"/>
                    <a:pt x="1238" y="527018"/>
                    <a:pt x="1238" y="531019"/>
                  </a:cubicBezTo>
                  <a:lnTo>
                    <a:pt x="2359438" y="531019"/>
                  </a:lnTo>
                  <a:cubicBezTo>
                    <a:pt x="2619851" y="531019"/>
                    <a:pt x="2866454" y="467582"/>
                    <a:pt x="3072194" y="347758"/>
                  </a:cubicBezTo>
                  <a:cubicBezTo>
                    <a:pt x="3229547" y="256032"/>
                    <a:pt x="3349657" y="142303"/>
                    <a:pt x="3429191" y="9811"/>
                  </a:cubicBezTo>
                  <a:lnTo>
                    <a:pt x="3412998" y="0"/>
                  </a:lnTo>
                  <a:close/>
                </a:path>
              </a:pathLst>
            </a:custGeom>
            <a:solidFill>
              <a:srgbClr val="BDA339"/>
            </a:solidFill>
            <a:ln w="28575" cap="sq">
              <a:noFill/>
              <a:miter/>
            </a:ln>
          </p:spPr>
          <p:txBody>
            <a:bodyPr vert="horz" wrap="square" lIns="80186" tIns="40093" rIns="80186" bIns="40093" rtlCol="0" anchor="ctr"/>
            <a:lstStyle/>
            <a:p>
              <a:pPr algn="l" fontAlgn="base"/>
              <a:endParaRPr kumimoji="1" lang="zh-CN" altLang="en-US" sz="158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626" y="3788"/>
              <a:ext cx="6104" cy="9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 fontAlgn="base">
                <a:buClrTx/>
                <a:buSzTx/>
                <a:buFontTx/>
              </a:pPr>
              <a:r>
                <a:rPr kumimoji="1" lang="en-US" altLang="zh-CN" sz="3200" b="1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charset="-122"/>
                  <a:ea typeface="华文楷体" panose="02010600040101010101" charset="-122"/>
                  <a:cs typeface="OPPOSans H" panose="00020600040101010101" charset="-122"/>
                  <a:sym typeface="+mn-ea"/>
                </a:rPr>
                <a:t>Marketing Collaboration</a:t>
              </a:r>
            </a:p>
          </p:txBody>
        </p:sp>
        <p:sp>
          <p:nvSpPr>
            <p:cNvPr id="8" name="椭圆 7"/>
            <p:cNvSpPr/>
            <p:nvPr/>
          </p:nvSpPr>
          <p:spPr>
            <a:xfrm>
              <a:off x="7795" y="4206"/>
              <a:ext cx="1042" cy="1011"/>
            </a:xfrm>
            <a:prstGeom prst="ellipse">
              <a:avLst/>
            </a:prstGeom>
            <a:solidFill>
              <a:srgbClr val="BDA339"/>
            </a:solidFill>
            <a:ln>
              <a:solidFill>
                <a:srgbClr val="BDA339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2800"/>
                <a:t>3</a:t>
              </a: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81940" y="407035"/>
            <a:ext cx="53467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Born To Control Light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6"/>
          <p:cNvSpPr/>
          <p:nvPr/>
        </p:nvSpPr>
        <p:spPr>
          <a:xfrm>
            <a:off x="748867" y="4102843"/>
            <a:ext cx="2745104" cy="634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.</a:t>
            </a: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40"/>
          <p:cNvSpPr/>
          <p:nvPr/>
        </p:nvSpPr>
        <p:spPr>
          <a:xfrm>
            <a:off x="546444" y="452882"/>
            <a:ext cx="7640067" cy="26248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Cooperation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etween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olleges and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niversities</a:t>
            </a: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485" y="2424568"/>
            <a:ext cx="4520671" cy="305915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451485" y="1705068"/>
            <a:ext cx="4521835" cy="45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Changchun University </a:t>
            </a:r>
          </a:p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of Science and Technology</a:t>
            </a:r>
          </a:p>
        </p:txBody>
      </p:sp>
      <p:pic>
        <p:nvPicPr>
          <p:cNvPr id="19" name="图片 18" descr="文本, 白板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" y="2424568"/>
            <a:ext cx="4520670" cy="305915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13515" y="1924685"/>
            <a:ext cx="4521835" cy="466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Harbin Institute of Technology</a:t>
            </a:r>
          </a:p>
        </p:txBody>
      </p:sp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6"/>
          <p:cNvSpPr/>
          <p:nvPr/>
        </p:nvSpPr>
        <p:spPr>
          <a:xfrm>
            <a:off x="718796" y="3998403"/>
            <a:ext cx="2552930" cy="59613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r>
              <a:rPr sz="700" kern="0" spc="-1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.</a:t>
            </a: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40"/>
          <p:cNvSpPr/>
          <p:nvPr/>
        </p:nvSpPr>
        <p:spPr>
          <a:xfrm>
            <a:off x="575019" y="471932"/>
            <a:ext cx="7640067" cy="26248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ore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ertification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endParaRPr lang="zh-CN" altLang="en-US" sz="2000" b="1" kern="0" spc="-20" dirty="0">
              <a:solidFill>
                <a:srgbClr val="AE891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11313" y="2172059"/>
            <a:ext cx="2556223" cy="3614788"/>
            <a:chOff x="197841" y="2282763"/>
            <a:chExt cx="2748645" cy="347264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841" y="2282763"/>
              <a:ext cx="2745104" cy="194781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7" name="图片 6" descr="图片包含 徽标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82" y="4398123"/>
              <a:ext cx="2745104" cy="135728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sp>
        <p:nvSpPr>
          <p:cNvPr id="8" name="文本框 7"/>
          <p:cNvSpPr txBox="1"/>
          <p:nvPr/>
        </p:nvSpPr>
        <p:spPr>
          <a:xfrm>
            <a:off x="2868930" y="1631950"/>
            <a:ext cx="26073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IATF 16949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Certificate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96585" y="1627505"/>
            <a:ext cx="196786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P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atent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s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7985" y="1627505"/>
            <a:ext cx="22066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ore 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P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artnership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s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图示, 日程表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55" y="2172059"/>
            <a:ext cx="2572841" cy="36147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815" y="2172058"/>
            <a:ext cx="2420149" cy="36147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884795" y="1609725"/>
            <a:ext cx="24872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H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igh-tech 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E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nterprises</a:t>
            </a:r>
          </a:p>
        </p:txBody>
      </p:sp>
      <p:pic>
        <p:nvPicPr>
          <p:cNvPr id="12" name="图片 11" descr="卡通人物&#10;&#10;中度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" t="5181" r="4952" b="8070"/>
          <a:stretch>
            <a:fillRect/>
          </a:stretch>
        </p:blipFill>
        <p:spPr>
          <a:xfrm>
            <a:off x="7962204" y="4038397"/>
            <a:ext cx="2350195" cy="17484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 descr="文本, 徽标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205" y="2172058"/>
            <a:ext cx="2350195" cy="1817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/>
        </p:nvSpPr>
        <p:spPr>
          <a:xfrm>
            <a:off x="575019" y="443357"/>
            <a:ext cx="7966638" cy="3920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ZHAGA Solution Overview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4205" y="835660"/>
            <a:ext cx="9913166" cy="13081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Member of the </a:t>
            </a:r>
            <a:r>
              <a:rPr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ZHAGA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Consortium</a:t>
            </a:r>
            <a:endParaRPr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</a:t>
            </a:r>
            <a:r>
              <a:rPr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first in the world</a:t>
            </a:r>
            <a:r>
              <a:rPr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to develop optical solutions </a:t>
            </a:r>
            <a:r>
              <a:rPr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following ZHAGA </a:t>
            </a:r>
            <a:r>
              <a:rPr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in 2013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4" y="1971245"/>
            <a:ext cx="10532110" cy="39230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>
            <p:custDataLst>
              <p:tags r:id="rId1"/>
            </p:custDataLst>
          </p:nvPr>
        </p:nvSpPr>
        <p:spPr>
          <a:xfrm>
            <a:off x="7583170" y="3250566"/>
            <a:ext cx="2650490" cy="3189605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80186" tIns="40093" rIns="80186" bIns="40093" rtlCol="0" anchor="ctr"/>
          <a:lstStyle/>
          <a:p>
            <a:pPr algn="ctr"/>
            <a:endParaRPr kumimoji="1" lang="en-US" altLang="zh-CN" sz="158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158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158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320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320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lvl="0" algn="ctr" fontAlgn="base">
              <a:buClrTx/>
              <a:buSzTx/>
              <a:buFontTx/>
            </a:pPr>
            <a:r>
              <a:rPr kumimoji="1" lang="en-US" altLang="zh-CN" sz="32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OPPOSans H" panose="00020600040101010101" charset="-122"/>
                <a:sym typeface="+mn-ea"/>
              </a:rPr>
              <a:t>Marketing Collaboration</a:t>
            </a:r>
          </a:p>
        </p:txBody>
      </p:sp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4015105" y="3250566"/>
            <a:ext cx="2650490" cy="3189605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80186" tIns="40093" rIns="80186" bIns="40093" rtlCol="0" anchor="ctr"/>
          <a:lstStyle/>
          <a:p>
            <a:pPr algn="ctr"/>
            <a:endParaRPr kumimoji="1" lang="en-US" altLang="zh-CN" sz="158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158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158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320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320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OPPOSans H" panose="00020600040101010101" charset="-122"/>
              <a:sym typeface="+mn-ea"/>
            </a:endParaRPr>
          </a:p>
          <a:p>
            <a:pPr algn="ctr"/>
            <a:r>
              <a:rPr kumimoji="1" lang="en-US" altLang="zh-CN" sz="32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OPPOSans H" panose="00020600040101010101" charset="-122"/>
                <a:sym typeface="+mn-ea"/>
              </a:rPr>
              <a:t>Product</a:t>
            </a:r>
          </a:p>
          <a:p>
            <a:pPr algn="ctr"/>
            <a:r>
              <a:rPr kumimoji="1" lang="en-US" altLang="zh-CN" sz="32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Service</a:t>
            </a:r>
            <a:endParaRPr kumimoji="1" lang="zh-CN" altLang="en-US" sz="32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6" name="textbox 26"/>
          <p:cNvSpPr/>
          <p:nvPr/>
        </p:nvSpPr>
        <p:spPr>
          <a:xfrm>
            <a:off x="3796169" y="4696517"/>
            <a:ext cx="2650489" cy="14808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8"/>
          <p:cNvSpPr/>
          <p:nvPr/>
        </p:nvSpPr>
        <p:spPr>
          <a:xfrm>
            <a:off x="748755" y="4835976"/>
            <a:ext cx="2539364" cy="13417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07640" y="1584325"/>
            <a:ext cx="5346700" cy="953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kumimoji="1" lang="en-US" altLang="zh-CN" sz="579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OPPOSans H" panose="00020600040101010101" charset="-122"/>
                <a:sym typeface="+mn-ea"/>
              </a:rPr>
              <a:t>CONTENTS</a:t>
            </a:r>
            <a:endParaRPr kumimoji="1" lang="en-US" altLang="zh-CN" sz="5790" b="1" dirty="0">
              <a:ln w="1270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447040" y="3250566"/>
            <a:ext cx="2650490" cy="3189605"/>
          </a:xfrm>
          <a:prstGeom prst="roundRect">
            <a:avLst>
              <a:gd name="adj" fmla="val 39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27000" algn="ctr" rotWithShape="0">
              <a:schemeClr val="tx1">
                <a:alpha val="16000"/>
              </a:schemeClr>
            </a:outerShdw>
          </a:effectLst>
        </p:spPr>
        <p:txBody>
          <a:bodyPr vert="horz" wrap="square" lIns="80186" tIns="40093" rIns="80186" bIns="40093" rtlCol="0" anchor="ctr"/>
          <a:lstStyle/>
          <a:p>
            <a:pPr algn="ctr"/>
            <a:endParaRPr kumimoji="1" lang="en-US" altLang="zh-CN" sz="158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158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158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320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endParaRPr kumimoji="1" lang="en-US" altLang="zh-CN" sz="3200" b="1" dirty="0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H" panose="00020600040101010101" charset="-122"/>
              <a:sym typeface="+mn-ea"/>
            </a:endParaRPr>
          </a:p>
          <a:p>
            <a:pPr algn="ctr"/>
            <a:r>
              <a:rPr kumimoji="1" lang="en-US" altLang="zh-CN" sz="32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OPPOSans H" panose="00020600040101010101" charset="-122"/>
                <a:sym typeface="+mn-ea"/>
              </a:rPr>
              <a:t>Company</a:t>
            </a:r>
          </a:p>
          <a:p>
            <a:pPr algn="ctr"/>
            <a:r>
              <a:rPr kumimoji="1" lang="en-US" altLang="zh-CN" sz="3200" b="1" dirty="0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OPPOSans H" panose="00020600040101010101" charset="-122"/>
                <a:sym typeface="+mn-ea"/>
              </a:rPr>
              <a:t>Brief</a:t>
            </a:r>
            <a:endParaRPr kumimoji="1" lang="zh-CN" altLang="en-US" sz="32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1171734" y="3780030"/>
            <a:ext cx="1201360" cy="1201360"/>
          </a:xfrm>
          <a:prstGeom prst="ellipse">
            <a:avLst/>
          </a:prstGeom>
          <a:solidFill>
            <a:srgbClr val="BDA339"/>
          </a:solidFill>
          <a:ln w="12700" cap="sq">
            <a:solidFill>
              <a:schemeClr val="bg1"/>
            </a:solidFill>
            <a:miter/>
          </a:ln>
          <a:effectLst>
            <a:outerShdw blurRad="254000" dist="76200" dir="36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80186" tIns="40093" rIns="80186" bIns="40093"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kumimoji="1" lang="zh-CN" altLang="en-US" sz="158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标题 1"/>
          <p:cNvSpPr txBox="1"/>
          <p:nvPr>
            <p:custDataLst>
              <p:tags r:id="rId5"/>
            </p:custDataLst>
          </p:nvPr>
        </p:nvSpPr>
        <p:spPr>
          <a:xfrm>
            <a:off x="1476123" y="4105374"/>
            <a:ext cx="591315" cy="591315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0" t="0" r="0" b="0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rgbClr val="F6FAFD">
              <a:alpha val="100000"/>
            </a:srgbClr>
          </a:solidFill>
          <a:ln w="763" cap="flat">
            <a:solidFill>
              <a:schemeClr val="bg1"/>
            </a:solidFill>
            <a:miter/>
          </a:ln>
        </p:spPr>
        <p:txBody>
          <a:bodyPr vert="horz" wrap="square" lIns="80186" tIns="40093" rIns="80186" bIns="40093" rtlCol="0" anchor="ctr"/>
          <a:lstStyle/>
          <a:p>
            <a:pPr algn="l"/>
            <a:endParaRPr kumimoji="1" lang="zh-CN" altLang="en-US" sz="1580" b="1">
              <a:ln>
                <a:solidFill>
                  <a:schemeClr val="bg1"/>
                </a:solidFill>
              </a:ln>
              <a:solidFill>
                <a:schemeClr val="bg1"/>
              </a:solidFill>
              <a:highlight>
                <a:srgbClr val="000000"/>
              </a:highligh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标题 1"/>
          <p:cNvSpPr txBox="1"/>
          <p:nvPr>
            <p:custDataLst>
              <p:tags r:id="rId6"/>
            </p:custDataLst>
          </p:nvPr>
        </p:nvSpPr>
        <p:spPr>
          <a:xfrm>
            <a:off x="4768709" y="3780030"/>
            <a:ext cx="1201360" cy="1201360"/>
          </a:xfrm>
          <a:prstGeom prst="ellipse">
            <a:avLst/>
          </a:prstGeom>
          <a:solidFill>
            <a:srgbClr val="BDA339"/>
          </a:solidFill>
          <a:ln w="12700" cap="sq">
            <a:noFill/>
            <a:miter/>
          </a:ln>
          <a:effectLst>
            <a:outerShdw blurRad="254000" dist="76200" dir="36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80186" tIns="40093" rIns="80186" bIns="40093" rtlCol="0" anchor="ctr"/>
          <a:lstStyle/>
          <a:p>
            <a:pPr algn="ctr"/>
            <a:endParaRPr kumimoji="1" lang="zh-CN" altLang="en-US" sz="158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标题 1"/>
          <p:cNvSpPr txBox="1"/>
          <p:nvPr>
            <p:custDataLst>
              <p:tags r:id="rId7"/>
            </p:custDataLst>
          </p:nvPr>
        </p:nvSpPr>
        <p:spPr>
          <a:xfrm>
            <a:off x="5111138" y="4059019"/>
            <a:ext cx="517773" cy="591315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0" t="0" r="0" b="0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rgbClr val="F6FAFD">
              <a:alpha val="100000"/>
            </a:srgbClr>
          </a:solidFill>
          <a:ln w="763" cap="flat">
            <a:noFill/>
            <a:miter/>
          </a:ln>
        </p:spPr>
        <p:txBody>
          <a:bodyPr vert="horz" wrap="square" lIns="80186" tIns="40093" rIns="80186" bIns="40093" rtlCol="0" anchor="ctr"/>
          <a:lstStyle/>
          <a:p>
            <a:pPr algn="l"/>
            <a:endParaRPr kumimoji="1" lang="zh-CN" altLang="en-US" sz="158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标题 1"/>
          <p:cNvSpPr txBox="1"/>
          <p:nvPr>
            <p:custDataLst>
              <p:tags r:id="rId8"/>
            </p:custDataLst>
          </p:nvPr>
        </p:nvSpPr>
        <p:spPr>
          <a:xfrm>
            <a:off x="8307263" y="3780030"/>
            <a:ext cx="1201360" cy="1201360"/>
          </a:xfrm>
          <a:prstGeom prst="ellipse">
            <a:avLst/>
          </a:prstGeom>
          <a:solidFill>
            <a:srgbClr val="BDA339"/>
          </a:solidFill>
          <a:ln w="12700" cap="sq">
            <a:noFill/>
            <a:miter/>
          </a:ln>
          <a:effectLst>
            <a:outerShdw blurRad="254000" dist="76200" dir="36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80186" tIns="40093" rIns="80186" bIns="40093" rtlCol="0" anchor="ctr"/>
          <a:lstStyle/>
          <a:p>
            <a:pPr algn="ctr"/>
            <a:endParaRPr kumimoji="1" lang="zh-CN" altLang="en-US" sz="158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标题 1"/>
          <p:cNvSpPr txBox="1"/>
          <p:nvPr>
            <p:custDataLst>
              <p:tags r:id="rId9"/>
            </p:custDataLst>
          </p:nvPr>
        </p:nvSpPr>
        <p:spPr>
          <a:xfrm>
            <a:off x="8612505" y="4132580"/>
            <a:ext cx="575310" cy="517525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0" t="0" r="0" b="0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rgbClr val="F6FAFD">
              <a:alpha val="100000"/>
            </a:srgbClr>
          </a:solidFill>
          <a:ln w="763" cap="flat">
            <a:noFill/>
            <a:miter/>
          </a:ln>
        </p:spPr>
        <p:txBody>
          <a:bodyPr vert="horz" wrap="square" lIns="80186" tIns="40093" rIns="80186" bIns="40093" rtlCol="0" anchor="ctr"/>
          <a:lstStyle/>
          <a:p>
            <a:pPr algn="l"/>
            <a:endParaRPr kumimoji="1" lang="zh-CN" altLang="en-US" sz="158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1940" y="407035"/>
            <a:ext cx="53467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Born To Control Light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/>
        </p:nvSpPr>
        <p:spPr>
          <a:xfrm>
            <a:off x="575019" y="471932"/>
            <a:ext cx="4770887" cy="2875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Classic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ooperation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ases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75912" y="1230055"/>
            <a:ext cx="2950936" cy="324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Disney showroom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788410" y="3985685"/>
            <a:ext cx="3073400" cy="4102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Bosideng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Shop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5310" y="3976370"/>
            <a:ext cx="3152140" cy="3568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Street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ighting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09155" y="3983990"/>
            <a:ext cx="2577465" cy="3568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n"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edical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amp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013575" y="1223645"/>
            <a:ext cx="3004820" cy="304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NIU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E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lectric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Bicycle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61130" y="1242060"/>
            <a:ext cx="2597785" cy="3060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Suzuki</a:t>
            </a:r>
            <a:r>
              <a:rPr lang="zh-CN" altLang="en-US" sz="1800" b="1" dirty="0">
                <a:latin typeface="微软雅黑" panose="020B0503020204020204" charset="-122"/>
                <a:ea typeface="微软雅黑" panose="020B0503020204020204" charset="-122"/>
              </a:rPr>
              <a:t> motorcycle</a:t>
            </a:r>
          </a:p>
        </p:txBody>
      </p:sp>
      <p:pic>
        <p:nvPicPr>
          <p:cNvPr id="14" name="图片 13" descr="图片包含 室内, 镜子, 房间, 水槽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65" y="4396377"/>
            <a:ext cx="2700655" cy="2007870"/>
          </a:xfrm>
          <a:prstGeom prst="rect">
            <a:avLst/>
          </a:prstGeom>
        </p:spPr>
      </p:pic>
      <p:pic>
        <p:nvPicPr>
          <p:cNvPr id="16" name="图片 15" descr="蓝色的摩托车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/>
          <a:stretch>
            <a:fillRect/>
          </a:stretch>
        </p:blipFill>
        <p:spPr>
          <a:xfrm>
            <a:off x="7210425" y="1729377"/>
            <a:ext cx="2611120" cy="1805940"/>
          </a:xfrm>
          <a:prstGeom prst="rect">
            <a:avLst/>
          </a:prstGeom>
        </p:spPr>
      </p:pic>
      <p:pic>
        <p:nvPicPr>
          <p:cNvPr id="18" name="图片 17" descr="人骑着摩托车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1619522"/>
            <a:ext cx="2825750" cy="1958340"/>
          </a:xfrm>
          <a:prstGeom prst="rect">
            <a:avLst/>
          </a:prstGeom>
        </p:spPr>
      </p:pic>
      <p:pic>
        <p:nvPicPr>
          <p:cNvPr id="20" name="图片 19" descr="背景图案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1720487"/>
            <a:ext cx="2539365" cy="1944370"/>
          </a:xfrm>
          <a:prstGeom prst="rect">
            <a:avLst/>
          </a:prstGeom>
        </p:spPr>
      </p:pic>
      <p:pic>
        <p:nvPicPr>
          <p:cNvPr id="23" name="图片 22" descr="图片包含 天花板, 室内, 建筑, 厨房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5" t="15949" r="14141" b="24087"/>
          <a:stretch>
            <a:fillRect/>
          </a:stretch>
        </p:blipFill>
        <p:spPr>
          <a:xfrm>
            <a:off x="3788410" y="4386852"/>
            <a:ext cx="3073400" cy="2016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88" y="4340649"/>
            <a:ext cx="2536156" cy="20132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/>
        </p:nvSpPr>
        <p:spPr>
          <a:xfrm>
            <a:off x="575019" y="452882"/>
            <a:ext cx="4770887" cy="2875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Brand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M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arket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P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ositioning</a:t>
            </a:r>
          </a:p>
        </p:txBody>
      </p:sp>
      <p:sp>
        <p:nvSpPr>
          <p:cNvPr id="49" name="弧形 48"/>
          <p:cNvSpPr/>
          <p:nvPr>
            <p:custDataLst>
              <p:tags r:id="rId1"/>
            </p:custDataLst>
          </p:nvPr>
        </p:nvSpPr>
        <p:spPr>
          <a:xfrm rot="9311375">
            <a:off x="5679020" y="2867071"/>
            <a:ext cx="2848274" cy="2848909"/>
          </a:xfrm>
          <a:prstGeom prst="arc">
            <a:avLst>
              <a:gd name="adj1" fmla="val 13397851"/>
              <a:gd name="adj2" fmla="val 16551167"/>
            </a:avLst>
          </a:prstGeom>
          <a:ln w="31750" cap="rnd">
            <a:solidFill>
              <a:prstClr val="black"/>
            </a:solidFill>
            <a:round/>
            <a:tailEnd type="oval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弧形 4"/>
          <p:cNvSpPr/>
          <p:nvPr>
            <p:custDataLst>
              <p:tags r:id="rId2"/>
            </p:custDataLst>
          </p:nvPr>
        </p:nvSpPr>
        <p:spPr>
          <a:xfrm rot="20161926">
            <a:off x="5673946" y="2872146"/>
            <a:ext cx="2848274" cy="2848909"/>
          </a:xfrm>
          <a:prstGeom prst="arc">
            <a:avLst>
              <a:gd name="adj1" fmla="val 18457593"/>
              <a:gd name="adj2" fmla="val 20074007"/>
            </a:avLst>
          </a:prstGeom>
          <a:ln w="31750" cap="rnd">
            <a:solidFill>
              <a:prstClr val="black"/>
            </a:solidFill>
            <a:round/>
            <a:tailEnd type="oval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弧形 7"/>
          <p:cNvSpPr/>
          <p:nvPr>
            <p:custDataLst>
              <p:tags r:id="rId3"/>
            </p:custDataLst>
          </p:nvPr>
        </p:nvSpPr>
        <p:spPr>
          <a:xfrm rot="13006884">
            <a:off x="5673946" y="2867706"/>
            <a:ext cx="2848274" cy="2848909"/>
          </a:xfrm>
          <a:prstGeom prst="arc">
            <a:avLst>
              <a:gd name="adj1" fmla="val 13397851"/>
              <a:gd name="adj2" fmla="val 16409068"/>
            </a:avLst>
          </a:prstGeom>
          <a:ln w="31750" cap="rnd">
            <a:solidFill>
              <a:prstClr val="black"/>
            </a:solidFill>
            <a:round/>
            <a:tailEnd type="oval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弧形 5"/>
          <p:cNvSpPr/>
          <p:nvPr>
            <p:custDataLst>
              <p:tags r:id="rId4"/>
            </p:custDataLst>
          </p:nvPr>
        </p:nvSpPr>
        <p:spPr>
          <a:xfrm rot="20067163">
            <a:off x="5670139" y="2863899"/>
            <a:ext cx="2848909" cy="2848909"/>
          </a:xfrm>
          <a:prstGeom prst="arc">
            <a:avLst>
              <a:gd name="adj1" fmla="val 400250"/>
              <a:gd name="adj2" fmla="val 2142955"/>
            </a:avLst>
          </a:prstGeom>
          <a:ln w="31750" cap="rnd">
            <a:solidFill>
              <a:prstClr val="black"/>
            </a:solidFill>
            <a:round/>
            <a:tailEnd type="oval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弧形 6"/>
          <p:cNvSpPr/>
          <p:nvPr>
            <p:custDataLst>
              <p:tags r:id="rId5"/>
            </p:custDataLst>
          </p:nvPr>
        </p:nvSpPr>
        <p:spPr>
          <a:xfrm rot="16580599">
            <a:off x="5677752" y="2897521"/>
            <a:ext cx="2848909" cy="2848909"/>
          </a:xfrm>
          <a:prstGeom prst="arc">
            <a:avLst>
              <a:gd name="adj1" fmla="val 13397851"/>
              <a:gd name="adj2" fmla="val 16409068"/>
            </a:avLst>
          </a:prstGeom>
          <a:ln w="31750" cap="rnd">
            <a:solidFill>
              <a:prstClr val="black"/>
            </a:solidFill>
            <a:round/>
            <a:tailEnd type="oval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1" name="弧形 50"/>
          <p:cNvSpPr/>
          <p:nvPr>
            <p:custDataLst>
              <p:tags r:id="rId6"/>
            </p:custDataLst>
          </p:nvPr>
        </p:nvSpPr>
        <p:spPr>
          <a:xfrm rot="20461926">
            <a:off x="5580472" y="2946313"/>
            <a:ext cx="2848274" cy="2848909"/>
          </a:xfrm>
          <a:prstGeom prst="arc">
            <a:avLst>
              <a:gd name="adj1" fmla="val 13397851"/>
              <a:gd name="adj2" fmla="val 16409068"/>
            </a:avLst>
          </a:prstGeom>
          <a:ln w="31750" cap="rnd">
            <a:solidFill>
              <a:prstClr val="black"/>
            </a:solidFill>
            <a:round/>
            <a:tailEnd type="oval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7"/>
            </p:custDataLst>
          </p:nvPr>
        </p:nvSpPr>
        <p:spPr>
          <a:xfrm>
            <a:off x="7986820" y="4628053"/>
            <a:ext cx="768209" cy="768209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7987455" y="3174736"/>
            <a:ext cx="768209" cy="768209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" name="任意多边形: 形状 31"/>
          <p:cNvSpPr/>
          <p:nvPr>
            <p:custDataLst>
              <p:tags r:id="rId9"/>
            </p:custDataLst>
          </p:nvPr>
        </p:nvSpPr>
        <p:spPr>
          <a:xfrm>
            <a:off x="8066115" y="4707348"/>
            <a:ext cx="609619" cy="609619"/>
          </a:xfrm>
          <a:custGeom>
            <a:avLst/>
            <a:gdLst>
              <a:gd name="connsiteX0" fmla="*/ 0 w 1075272"/>
              <a:gd name="connsiteY0" fmla="*/ 537636 h 1075272"/>
              <a:gd name="connsiteX1" fmla="*/ 537636 w 1075272"/>
              <a:gd name="connsiteY1" fmla="*/ 0 h 1075272"/>
              <a:gd name="connsiteX2" fmla="*/ 1075272 w 1075272"/>
              <a:gd name="connsiteY2" fmla="*/ 537636 h 1075272"/>
              <a:gd name="connsiteX3" fmla="*/ 537636 w 1075272"/>
              <a:gd name="connsiteY3" fmla="*/ 1075272 h 1075272"/>
              <a:gd name="connsiteX4" fmla="*/ 0 w 1075272"/>
              <a:gd name="connsiteY4" fmla="*/ 537636 h 107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272" h="1075272">
                <a:moveTo>
                  <a:pt x="0" y="537636"/>
                </a:moveTo>
                <a:cubicBezTo>
                  <a:pt x="0" y="240708"/>
                  <a:pt x="240708" y="0"/>
                  <a:pt x="537636" y="0"/>
                </a:cubicBezTo>
                <a:cubicBezTo>
                  <a:pt x="834564" y="0"/>
                  <a:pt x="1075272" y="240708"/>
                  <a:pt x="1075272" y="537636"/>
                </a:cubicBezTo>
                <a:cubicBezTo>
                  <a:pt x="1075272" y="834564"/>
                  <a:pt x="834564" y="1075272"/>
                  <a:pt x="537636" y="1075272"/>
                </a:cubicBezTo>
                <a:cubicBezTo>
                  <a:pt x="240708" y="1075272"/>
                  <a:pt x="0" y="834564"/>
                  <a:pt x="0" y="537636"/>
                </a:cubicBezTo>
                <a:close/>
              </a:path>
            </a:pathLst>
          </a:custGeom>
          <a:solidFill>
            <a:srgbClr val="BDA339"/>
          </a:soli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 dirty="0"/>
          </a:p>
        </p:txBody>
      </p:sp>
      <p:sp>
        <p:nvSpPr>
          <p:cNvPr id="11" name="任意多边形: 形状 10"/>
          <p:cNvSpPr/>
          <p:nvPr>
            <p:custDataLst>
              <p:tags r:id="rId10"/>
            </p:custDataLst>
          </p:nvPr>
        </p:nvSpPr>
        <p:spPr>
          <a:xfrm>
            <a:off x="8068018" y="3255299"/>
            <a:ext cx="607082" cy="607716"/>
          </a:xfrm>
          <a:custGeom>
            <a:avLst/>
            <a:gdLst>
              <a:gd name="connsiteX0" fmla="*/ 0 w 1075272"/>
              <a:gd name="connsiteY0" fmla="*/ 537636 h 1075272"/>
              <a:gd name="connsiteX1" fmla="*/ 537636 w 1075272"/>
              <a:gd name="connsiteY1" fmla="*/ 0 h 1075272"/>
              <a:gd name="connsiteX2" fmla="*/ 1075272 w 1075272"/>
              <a:gd name="connsiteY2" fmla="*/ 537636 h 1075272"/>
              <a:gd name="connsiteX3" fmla="*/ 537636 w 1075272"/>
              <a:gd name="connsiteY3" fmla="*/ 1075272 h 1075272"/>
              <a:gd name="connsiteX4" fmla="*/ 0 w 1075272"/>
              <a:gd name="connsiteY4" fmla="*/ 537636 h 107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272" h="1075272">
                <a:moveTo>
                  <a:pt x="0" y="537636"/>
                </a:moveTo>
                <a:cubicBezTo>
                  <a:pt x="0" y="240708"/>
                  <a:pt x="240708" y="0"/>
                  <a:pt x="537636" y="0"/>
                </a:cubicBezTo>
                <a:cubicBezTo>
                  <a:pt x="834564" y="0"/>
                  <a:pt x="1075272" y="240708"/>
                  <a:pt x="1075272" y="537636"/>
                </a:cubicBezTo>
                <a:cubicBezTo>
                  <a:pt x="1075272" y="834564"/>
                  <a:pt x="834564" y="1075272"/>
                  <a:pt x="537636" y="1075272"/>
                </a:cubicBezTo>
                <a:cubicBezTo>
                  <a:pt x="240708" y="1075272"/>
                  <a:pt x="0" y="834564"/>
                  <a:pt x="0" y="537636"/>
                </a:cubicBezTo>
                <a:close/>
              </a:path>
            </a:pathLst>
          </a:custGeom>
          <a:solidFill>
            <a:srgbClr val="BDA339"/>
          </a:soli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 dirty="0"/>
          </a:p>
        </p:txBody>
      </p:sp>
      <p:sp>
        <p:nvSpPr>
          <p:cNvPr id="192" name="文本框 191"/>
          <p:cNvSpPr txBox="1"/>
          <p:nvPr>
            <p:custDataLst>
              <p:tags r:id="rId11"/>
            </p:custDataLst>
          </p:nvPr>
        </p:nvSpPr>
        <p:spPr>
          <a:xfrm>
            <a:off x="8810806" y="3282406"/>
            <a:ext cx="2096770" cy="4064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Solution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D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ifferentiation</a:t>
            </a: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8897801" y="4808946"/>
            <a:ext cx="2228215" cy="4064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H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igh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tandard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H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igh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Q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uality</a:t>
            </a:r>
          </a:p>
        </p:txBody>
      </p:sp>
      <p:sp>
        <p:nvSpPr>
          <p:cNvPr id="35" name="文本框 34"/>
          <p:cNvSpPr txBox="1"/>
          <p:nvPr>
            <p:custDataLst>
              <p:tags r:id="rId13"/>
            </p:custDataLst>
          </p:nvPr>
        </p:nvSpPr>
        <p:spPr>
          <a:xfrm>
            <a:off x="5723436" y="6162131"/>
            <a:ext cx="4122420" cy="481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Introduce outstanding talents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Build an excellent organization</a:t>
            </a:r>
          </a:p>
        </p:txBody>
      </p: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3030401" y="3371941"/>
            <a:ext cx="2498725" cy="3746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Combined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pplication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Innovation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ncentives</a:t>
            </a:r>
          </a:p>
        </p:txBody>
      </p:sp>
      <p:sp>
        <p:nvSpPr>
          <p:cNvPr id="39" name="文本框 38"/>
          <p:cNvSpPr txBox="1"/>
          <p:nvPr>
            <p:custDataLst>
              <p:tags r:id="rId15"/>
            </p:custDataLst>
          </p:nvPr>
        </p:nvSpPr>
        <p:spPr>
          <a:xfrm>
            <a:off x="3051991" y="4899116"/>
            <a:ext cx="2477135" cy="7270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R&amp;D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nvestment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M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anagement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nvestment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Marketing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I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nvestment</a:t>
            </a:r>
          </a:p>
        </p:txBody>
      </p:sp>
      <p:sp>
        <p:nvSpPr>
          <p:cNvPr id="41" name="文本框 40"/>
          <p:cNvSpPr txBox="1"/>
          <p:nvPr>
            <p:custDataLst>
              <p:tags r:id="rId16"/>
            </p:custDataLst>
          </p:nvPr>
        </p:nvSpPr>
        <p:spPr>
          <a:xfrm>
            <a:off x="6073321" y="1912076"/>
            <a:ext cx="2631440" cy="4991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Product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pecialization</a:t>
            </a: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Design </a:t>
            </a:r>
            <a:r>
              <a:rPr lang="en-US" altLang="zh-CN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U</a:t>
            </a:r>
            <a:r>
              <a:rPr lang="zh-CN" altLang="en-US" sz="1200" b="1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niqueness</a:t>
            </a:r>
          </a:p>
        </p:txBody>
      </p:sp>
      <p:pic>
        <p:nvPicPr>
          <p:cNvPr id="33" name="图形 26" descr="343435383038363b343532323339383bd6b4d0d0cad6b6c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8258960" y="4900193"/>
            <a:ext cx="224563" cy="224563"/>
          </a:xfrm>
          <a:prstGeom prst="rect">
            <a:avLst/>
          </a:prstGeom>
          <a:effectLst>
            <a:outerShdw blurRad="50800" dist="38100" dir="8100000" algn="t" rotWithShape="0">
              <a:schemeClr val="accent1">
                <a:alpha val="20000"/>
              </a:schemeClr>
            </a:outerShdw>
          </a:effectLst>
        </p:spPr>
      </p:pic>
      <p:pic>
        <p:nvPicPr>
          <p:cNvPr id="13" name="图形 25" descr="343435383038363b343532323339393bd6b4d0d0d5aad2aa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259595" y="3446876"/>
            <a:ext cx="224563" cy="22456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</p:pic>
      <p:sp>
        <p:nvSpPr>
          <p:cNvPr id="15" name="椭圆 14"/>
          <p:cNvSpPr/>
          <p:nvPr>
            <p:custDataLst>
              <p:tags r:id="rId19"/>
            </p:custDataLst>
          </p:nvPr>
        </p:nvSpPr>
        <p:spPr>
          <a:xfrm>
            <a:off x="5385946" y="3170929"/>
            <a:ext cx="768209" cy="768209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20"/>
            </p:custDataLst>
          </p:nvPr>
        </p:nvSpPr>
        <p:spPr>
          <a:xfrm>
            <a:off x="5385946" y="4628053"/>
            <a:ext cx="768209" cy="768209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任意多边形: 形状 22"/>
          <p:cNvSpPr/>
          <p:nvPr>
            <p:custDataLst>
              <p:tags r:id="rId21"/>
            </p:custDataLst>
          </p:nvPr>
        </p:nvSpPr>
        <p:spPr>
          <a:xfrm>
            <a:off x="5466510" y="3251493"/>
            <a:ext cx="607082" cy="607716"/>
          </a:xfrm>
          <a:custGeom>
            <a:avLst/>
            <a:gdLst>
              <a:gd name="connsiteX0" fmla="*/ 0 w 1075272"/>
              <a:gd name="connsiteY0" fmla="*/ 537636 h 1075272"/>
              <a:gd name="connsiteX1" fmla="*/ 537636 w 1075272"/>
              <a:gd name="connsiteY1" fmla="*/ 0 h 1075272"/>
              <a:gd name="connsiteX2" fmla="*/ 1075272 w 1075272"/>
              <a:gd name="connsiteY2" fmla="*/ 537636 h 1075272"/>
              <a:gd name="connsiteX3" fmla="*/ 537636 w 1075272"/>
              <a:gd name="connsiteY3" fmla="*/ 1075272 h 1075272"/>
              <a:gd name="connsiteX4" fmla="*/ 0 w 1075272"/>
              <a:gd name="connsiteY4" fmla="*/ 537636 h 107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272" h="1075272">
                <a:moveTo>
                  <a:pt x="0" y="537636"/>
                </a:moveTo>
                <a:cubicBezTo>
                  <a:pt x="0" y="240708"/>
                  <a:pt x="240708" y="0"/>
                  <a:pt x="537636" y="0"/>
                </a:cubicBezTo>
                <a:cubicBezTo>
                  <a:pt x="834564" y="0"/>
                  <a:pt x="1075272" y="240708"/>
                  <a:pt x="1075272" y="537636"/>
                </a:cubicBezTo>
                <a:cubicBezTo>
                  <a:pt x="1075272" y="834564"/>
                  <a:pt x="834564" y="1075272"/>
                  <a:pt x="537636" y="1075272"/>
                </a:cubicBezTo>
                <a:cubicBezTo>
                  <a:pt x="240708" y="1075272"/>
                  <a:pt x="0" y="834564"/>
                  <a:pt x="0" y="537636"/>
                </a:cubicBezTo>
                <a:close/>
              </a:path>
            </a:pathLst>
          </a:custGeom>
          <a:solidFill>
            <a:srgbClr val="BDA339"/>
          </a:soli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/>
          </a:p>
        </p:txBody>
      </p:sp>
      <p:sp>
        <p:nvSpPr>
          <p:cNvPr id="29" name="任意多边形: 形状 28"/>
          <p:cNvSpPr/>
          <p:nvPr>
            <p:custDataLst>
              <p:tags r:id="rId22"/>
            </p:custDataLst>
          </p:nvPr>
        </p:nvSpPr>
        <p:spPr>
          <a:xfrm>
            <a:off x="5465241" y="4707348"/>
            <a:ext cx="609619" cy="609619"/>
          </a:xfrm>
          <a:custGeom>
            <a:avLst/>
            <a:gdLst>
              <a:gd name="connsiteX0" fmla="*/ 0 w 1075272"/>
              <a:gd name="connsiteY0" fmla="*/ 537636 h 1075272"/>
              <a:gd name="connsiteX1" fmla="*/ 537636 w 1075272"/>
              <a:gd name="connsiteY1" fmla="*/ 0 h 1075272"/>
              <a:gd name="connsiteX2" fmla="*/ 1075272 w 1075272"/>
              <a:gd name="connsiteY2" fmla="*/ 537636 h 1075272"/>
              <a:gd name="connsiteX3" fmla="*/ 537636 w 1075272"/>
              <a:gd name="connsiteY3" fmla="*/ 1075272 h 1075272"/>
              <a:gd name="connsiteX4" fmla="*/ 0 w 1075272"/>
              <a:gd name="connsiteY4" fmla="*/ 537636 h 107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272" h="1075272">
                <a:moveTo>
                  <a:pt x="0" y="537636"/>
                </a:moveTo>
                <a:cubicBezTo>
                  <a:pt x="0" y="240708"/>
                  <a:pt x="240708" y="0"/>
                  <a:pt x="537636" y="0"/>
                </a:cubicBezTo>
                <a:cubicBezTo>
                  <a:pt x="834564" y="0"/>
                  <a:pt x="1075272" y="240708"/>
                  <a:pt x="1075272" y="537636"/>
                </a:cubicBezTo>
                <a:cubicBezTo>
                  <a:pt x="1075272" y="834564"/>
                  <a:pt x="834564" y="1075272"/>
                  <a:pt x="537636" y="1075272"/>
                </a:cubicBezTo>
                <a:cubicBezTo>
                  <a:pt x="240708" y="1075272"/>
                  <a:pt x="0" y="834564"/>
                  <a:pt x="0" y="537636"/>
                </a:cubicBezTo>
                <a:close/>
              </a:path>
            </a:pathLst>
          </a:custGeom>
          <a:solidFill>
            <a:srgbClr val="BDA339"/>
          </a:soli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/>
          </a:p>
        </p:txBody>
      </p:sp>
      <p:pic>
        <p:nvPicPr>
          <p:cNvPr id="16" name="图形 29" descr="343439383331313b343532303034303bcffacadbb9dcc0ed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5658087" y="4900193"/>
            <a:ext cx="224563" cy="22456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</p:pic>
      <p:sp>
        <p:nvSpPr>
          <p:cNvPr id="18" name="椭圆 17"/>
          <p:cNvSpPr/>
          <p:nvPr>
            <p:custDataLst>
              <p:tags r:id="rId24"/>
            </p:custDataLst>
          </p:nvPr>
        </p:nvSpPr>
        <p:spPr>
          <a:xfrm>
            <a:off x="6714929" y="2419213"/>
            <a:ext cx="768209" cy="768209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任意多边形: 形状 18"/>
          <p:cNvSpPr/>
          <p:nvPr>
            <p:custDataLst>
              <p:tags r:id="rId25"/>
            </p:custDataLst>
          </p:nvPr>
        </p:nvSpPr>
        <p:spPr>
          <a:xfrm>
            <a:off x="6794224" y="2498508"/>
            <a:ext cx="609619" cy="609619"/>
          </a:xfrm>
          <a:custGeom>
            <a:avLst/>
            <a:gdLst>
              <a:gd name="connsiteX0" fmla="*/ 0 w 1075272"/>
              <a:gd name="connsiteY0" fmla="*/ 537636 h 1075272"/>
              <a:gd name="connsiteX1" fmla="*/ 537636 w 1075272"/>
              <a:gd name="connsiteY1" fmla="*/ 0 h 1075272"/>
              <a:gd name="connsiteX2" fmla="*/ 1075272 w 1075272"/>
              <a:gd name="connsiteY2" fmla="*/ 537636 h 1075272"/>
              <a:gd name="connsiteX3" fmla="*/ 537636 w 1075272"/>
              <a:gd name="connsiteY3" fmla="*/ 1075272 h 1075272"/>
              <a:gd name="connsiteX4" fmla="*/ 0 w 1075272"/>
              <a:gd name="connsiteY4" fmla="*/ 537636 h 107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272" h="1075272">
                <a:moveTo>
                  <a:pt x="0" y="537636"/>
                </a:moveTo>
                <a:cubicBezTo>
                  <a:pt x="0" y="240708"/>
                  <a:pt x="240708" y="0"/>
                  <a:pt x="537636" y="0"/>
                </a:cubicBezTo>
                <a:cubicBezTo>
                  <a:pt x="834564" y="0"/>
                  <a:pt x="1075272" y="240708"/>
                  <a:pt x="1075272" y="537636"/>
                </a:cubicBezTo>
                <a:cubicBezTo>
                  <a:pt x="1075272" y="834564"/>
                  <a:pt x="834564" y="1075272"/>
                  <a:pt x="537636" y="1075272"/>
                </a:cubicBezTo>
                <a:cubicBezTo>
                  <a:pt x="240708" y="1075272"/>
                  <a:pt x="0" y="834564"/>
                  <a:pt x="0" y="537636"/>
                </a:cubicBezTo>
                <a:close/>
              </a:path>
            </a:pathLst>
          </a:custGeom>
          <a:solidFill>
            <a:srgbClr val="BDA339"/>
          </a:soli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/>
          </a:p>
        </p:txBody>
      </p:sp>
      <p:pic>
        <p:nvPicPr>
          <p:cNvPr id="20" name="图形 8" descr="343439383331313b343532303033313bd3a6d3c3c9ccb3c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987704" y="2691354"/>
            <a:ext cx="222660" cy="223929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25" name="椭圆 24"/>
          <p:cNvSpPr/>
          <p:nvPr>
            <p:custDataLst>
              <p:tags r:id="rId27"/>
            </p:custDataLst>
          </p:nvPr>
        </p:nvSpPr>
        <p:spPr>
          <a:xfrm>
            <a:off x="6714929" y="5354395"/>
            <a:ext cx="768209" cy="768209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任意多边形: 形状 25"/>
          <p:cNvSpPr/>
          <p:nvPr>
            <p:custDataLst>
              <p:tags r:id="rId28"/>
            </p:custDataLst>
          </p:nvPr>
        </p:nvSpPr>
        <p:spPr>
          <a:xfrm>
            <a:off x="6794224" y="5433690"/>
            <a:ext cx="609619" cy="609619"/>
          </a:xfrm>
          <a:custGeom>
            <a:avLst/>
            <a:gdLst>
              <a:gd name="connsiteX0" fmla="*/ 0 w 1075272"/>
              <a:gd name="connsiteY0" fmla="*/ 537636 h 1075272"/>
              <a:gd name="connsiteX1" fmla="*/ 537636 w 1075272"/>
              <a:gd name="connsiteY1" fmla="*/ 0 h 1075272"/>
              <a:gd name="connsiteX2" fmla="*/ 1075272 w 1075272"/>
              <a:gd name="connsiteY2" fmla="*/ 537636 h 1075272"/>
              <a:gd name="connsiteX3" fmla="*/ 537636 w 1075272"/>
              <a:gd name="connsiteY3" fmla="*/ 1075272 h 1075272"/>
              <a:gd name="connsiteX4" fmla="*/ 0 w 1075272"/>
              <a:gd name="connsiteY4" fmla="*/ 537636 h 107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272" h="1075272">
                <a:moveTo>
                  <a:pt x="0" y="537636"/>
                </a:moveTo>
                <a:cubicBezTo>
                  <a:pt x="0" y="240708"/>
                  <a:pt x="240708" y="0"/>
                  <a:pt x="537636" y="0"/>
                </a:cubicBezTo>
                <a:cubicBezTo>
                  <a:pt x="834564" y="0"/>
                  <a:pt x="1075272" y="240708"/>
                  <a:pt x="1075272" y="537636"/>
                </a:cubicBezTo>
                <a:cubicBezTo>
                  <a:pt x="1075272" y="834564"/>
                  <a:pt x="834564" y="1075272"/>
                  <a:pt x="537636" y="1075272"/>
                </a:cubicBezTo>
                <a:cubicBezTo>
                  <a:pt x="240708" y="1075272"/>
                  <a:pt x="0" y="834564"/>
                  <a:pt x="0" y="537636"/>
                </a:cubicBezTo>
                <a:close/>
              </a:path>
            </a:pathLst>
          </a:custGeom>
          <a:solidFill>
            <a:srgbClr val="BDA339"/>
          </a:soli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 dirty="0"/>
          </a:p>
        </p:txBody>
      </p:sp>
      <p:pic>
        <p:nvPicPr>
          <p:cNvPr id="54" name="图片 53" descr="343435383036303b343532343136343bcfeec4bfb7b6cea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6986435" y="5625901"/>
            <a:ext cx="225832" cy="225832"/>
          </a:xfrm>
          <a:prstGeom prst="rect">
            <a:avLst/>
          </a:prstGeom>
          <a:effectLst>
            <a:outerShdw blurRad="50800" dist="38100" dir="5400000" sx="102000" sy="102000" algn="ctr" rotWithShape="0">
              <a:schemeClr val="accent1">
                <a:alpha val="20000"/>
              </a:schemeClr>
            </a:outerShdw>
          </a:effectLst>
        </p:spPr>
      </p:pic>
      <p:pic>
        <p:nvPicPr>
          <p:cNvPr id="17" name="图形 120" descr="343439383331313b343532303032383bbfcdbba7b9dcc0ed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5657452" y="3442435"/>
            <a:ext cx="225832" cy="225832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21" name="椭圆 20"/>
          <p:cNvSpPr/>
          <p:nvPr>
            <p:custDataLst>
              <p:tags r:id="rId31"/>
            </p:custDataLst>
          </p:nvPr>
        </p:nvSpPr>
        <p:spPr>
          <a:xfrm>
            <a:off x="6296887" y="3510312"/>
            <a:ext cx="1547203" cy="1547203"/>
          </a:xfrm>
          <a:prstGeom prst="ellipse">
            <a:avLst/>
          </a:prstGeom>
          <a:gradFill>
            <a:gsLst>
              <a:gs pos="0">
                <a:srgbClr val="BDA339"/>
              </a:gs>
              <a:gs pos="50000">
                <a:prstClr val="black">
                  <a:lumMod val="110000"/>
                  <a:satMod val="100000"/>
                  <a:tint val="100000"/>
                </a:prstClr>
              </a:gs>
              <a:gs pos="100000">
                <a:prstClr val="black">
                  <a:lumMod val="99000"/>
                  <a:satMod val="120000"/>
                  <a:shade val="78000"/>
                </a:prstClr>
              </a:gs>
            </a:gsLst>
          </a:gradFill>
        </p:spPr>
        <p:style>
          <a:lnRef idx="0">
            <a:srgbClr val="FFFFFF"/>
          </a:lnRef>
          <a:fillRef idx="3">
            <a:prstClr val="black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任意多边形: 形状 39"/>
          <p:cNvSpPr/>
          <p:nvPr>
            <p:custDataLst>
              <p:tags r:id="rId32"/>
            </p:custDataLst>
          </p:nvPr>
        </p:nvSpPr>
        <p:spPr>
          <a:xfrm>
            <a:off x="6440886" y="3654311"/>
            <a:ext cx="1258729" cy="1258729"/>
          </a:xfrm>
          <a:custGeom>
            <a:avLst/>
            <a:gdLst>
              <a:gd name="connsiteX0" fmla="*/ 0 w 1536103"/>
              <a:gd name="connsiteY0" fmla="*/ 768052 h 1536103"/>
              <a:gd name="connsiteX1" fmla="*/ 768052 w 1536103"/>
              <a:gd name="connsiteY1" fmla="*/ 0 h 1536103"/>
              <a:gd name="connsiteX2" fmla="*/ 1536104 w 1536103"/>
              <a:gd name="connsiteY2" fmla="*/ 768052 h 1536103"/>
              <a:gd name="connsiteX3" fmla="*/ 768052 w 1536103"/>
              <a:gd name="connsiteY3" fmla="*/ 1536104 h 1536103"/>
              <a:gd name="connsiteX4" fmla="*/ 0 w 1536103"/>
              <a:gd name="connsiteY4" fmla="*/ 768052 h 15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103" h="1536103">
                <a:moveTo>
                  <a:pt x="0" y="768052"/>
                </a:moveTo>
                <a:cubicBezTo>
                  <a:pt x="0" y="343869"/>
                  <a:pt x="343869" y="0"/>
                  <a:pt x="768052" y="0"/>
                </a:cubicBezTo>
                <a:cubicBezTo>
                  <a:pt x="1192235" y="0"/>
                  <a:pt x="1536104" y="343869"/>
                  <a:pt x="1536104" y="768052"/>
                </a:cubicBezTo>
                <a:cubicBezTo>
                  <a:pt x="1536104" y="1192235"/>
                  <a:pt x="1192235" y="1536104"/>
                  <a:pt x="768052" y="1536104"/>
                </a:cubicBezTo>
                <a:cubicBezTo>
                  <a:pt x="343869" y="1536104"/>
                  <a:pt x="0" y="1192235"/>
                  <a:pt x="0" y="768052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0">
            <a:srgbClr val="FFFFFF"/>
          </a:lnRef>
          <a:fillRef idx="3">
            <a:prstClr val="black"/>
          </a:fillRef>
          <a:effectRef idx="0">
            <a:srgbClr val="FFFFFF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71682" tIns="71682" rIns="71682" bIns="71682" numCol="1" spcCol="0" rtlCol="0" fromWordArt="0" anchor="ctr" anchorCtr="0" forceAA="0" compatLnSpc="1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latin typeface="+mj-ea"/>
                <a:ea typeface="+mj-ea"/>
                <a:cs typeface="+mj-ea"/>
                <a:sym typeface="+mn-ea"/>
              </a:rPr>
              <a:t>添加</a:t>
            </a:r>
          </a:p>
          <a:p>
            <a:pPr lvl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latin typeface="+mj-ea"/>
                <a:ea typeface="+mj-ea"/>
                <a:cs typeface="+mj-ea"/>
                <a:sym typeface="+mn-ea"/>
              </a:rPr>
              <a:t>项标题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68606" y="1499009"/>
            <a:ext cx="5883482" cy="167059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Focus on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Optics Application Market</a:t>
            </a:r>
            <a:endParaRPr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High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Q</a:t>
            </a:r>
            <a:r>
              <a:rPr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uality</a:t>
            </a:r>
            <a:r>
              <a:rPr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ervice </a:t>
            </a:r>
            <a:r>
              <a:rPr 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Delivery</a:t>
            </a:r>
            <a:endParaRPr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ast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</a:t>
            </a:r>
            <a:r>
              <a:rPr sz="20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elivery</a:t>
            </a:r>
          </a:p>
        </p:txBody>
      </p:sp>
      <p:pic>
        <p:nvPicPr>
          <p:cNvPr id="52" name="图片 51" descr="形状&#10;&#10;中度可信度描述已自动生成"/>
          <p:cNvPicPr/>
          <p:nvPr>
            <p:custDataLst>
              <p:tags r:id="rId33"/>
            </p:custDataLst>
          </p:nvPr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307" y="4173887"/>
            <a:ext cx="1042530" cy="3675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rect"/>
          <p:cNvSpPr/>
          <p:nvPr/>
        </p:nvSpPr>
        <p:spPr>
          <a:xfrm>
            <a:off x="-113665" y="0"/>
            <a:ext cx="10804525" cy="7559675"/>
          </a:xfrm>
          <a:prstGeom prst="rect">
            <a:avLst/>
          </a:prstGeom>
          <a:solidFill>
            <a:srgbClr val="04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610" name="picture 6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163630" y="2408896"/>
            <a:ext cx="6446456" cy="5046129"/>
          </a:xfrm>
          <a:prstGeom prst="rect">
            <a:avLst/>
          </a:prstGeom>
        </p:spPr>
      </p:pic>
      <p:sp>
        <p:nvSpPr>
          <p:cNvPr id="612" name="textbox 612"/>
          <p:cNvSpPr/>
          <p:nvPr/>
        </p:nvSpPr>
        <p:spPr>
          <a:xfrm>
            <a:off x="3455874" y="6240679"/>
            <a:ext cx="2735750" cy="5778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3335" algn="l" rtl="0" eaLnBrk="0">
              <a:lnSpc>
                <a:spcPct val="88000"/>
              </a:lnSpc>
            </a:pP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(86)760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-85332970      Fax: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(86)760-85335526</a:t>
            </a:r>
            <a:endParaRPr lang="en-US" altLang="en-US" sz="700" dirty="0"/>
          </a:p>
          <a:p>
            <a:pPr marL="20320" indent="-7620" algn="l" rtl="0" eaLnBrk="0">
              <a:lnSpc>
                <a:spcPct val="115000"/>
              </a:lnSpc>
              <a:spcBef>
                <a:spcPts val="465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Address: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DARKOO</a:t>
            </a:r>
            <a:r>
              <a:rPr sz="7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Indust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rial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Park Wei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Road Tsuihang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New</a:t>
            </a: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District Zhong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shan City, Guangdong. China</a:t>
            </a:r>
            <a:endParaRPr lang="en-US" altLang="en-US" sz="700" dirty="0"/>
          </a:p>
          <a:p>
            <a:pPr algn="l" rtl="0" eaLnBrk="0">
              <a:lnSpc>
                <a:spcPct val="128000"/>
              </a:lnSpc>
            </a:pPr>
            <a:endParaRPr lang="en-US" altLang="en-US" sz="200" dirty="0"/>
          </a:p>
          <a:p>
            <a:pPr marL="20320" algn="l" rtl="0" eaLnBrk="0">
              <a:lnSpc>
                <a:spcPts val="905"/>
              </a:lnSpc>
            </a:pP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E-mail: darkoo@dar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koo.c</a:t>
            </a:r>
            <a:r>
              <a:rPr lang="en-US"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om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Website: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">
                  <a:extLst>
                    <a:ext uri="{DAF060AB-1E55-43B9-8AAB-6FB025537F2F}">
                      <wpsdc:hlinkClr xmlns:wpsdc="http://www.wps.cn/officeDocument/2017/drawingmlCustomData" xmlns="" val="FFFFFF"/>
                      <wpsdc:folHlinkClr xmlns:wpsdc="http://www.wps.cn/officeDocument/2017/drawingmlCustomData" xmlns="" val="FFFFFF"/>
                      <wpsdc:hlinkUnderline xmlns:wpsdc="http://www.wps.cn/officeDocument/2017/drawingmlCustomData" xmlns="" val="0"/>
                    </a:ext>
                  </a:extLst>
                </a:hlinkClick>
              </a:rPr>
              <a:t>http://www.darkoo.cc</a:t>
            </a:r>
            <a:endParaRPr lang="en-US" altLang="en-US" sz="700" dirty="0"/>
          </a:p>
        </p:txBody>
      </p:sp>
      <p:sp>
        <p:nvSpPr>
          <p:cNvPr id="614" name="textbox 614"/>
          <p:cNvSpPr/>
          <p:nvPr/>
        </p:nvSpPr>
        <p:spPr>
          <a:xfrm>
            <a:off x="814299" y="6237479"/>
            <a:ext cx="2179320" cy="5810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7145" algn="l" rtl="0" eaLnBrk="0">
              <a:lnSpc>
                <a:spcPct val="90000"/>
              </a:lnSpc>
            </a:pP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电话: (86)760-85332970   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传真: (86)760-85335526</a:t>
            </a:r>
            <a:endParaRPr lang="en-US" altLang="en-US" sz="700" dirty="0"/>
          </a:p>
          <a:p>
            <a:pPr marL="20320" indent="-7620" algn="l" rtl="0" eaLnBrk="0">
              <a:lnSpc>
                <a:spcPct val="124000"/>
              </a:lnSpc>
              <a:spcBef>
                <a:spcPts val="425"/>
              </a:spcBef>
            </a:pP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地址: 广东省中山市翠亨新区纬十二路达尔科工业园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E-mail: darkoo@darkoo.c</a:t>
            </a:r>
            <a:r>
              <a:rPr lang="en-US"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om</a:t>
            </a:r>
            <a:endParaRPr lang="en-US" altLang="en-US" sz="700" dirty="0"/>
          </a:p>
          <a:p>
            <a:pPr marL="19050" algn="l" rtl="0" eaLnBrk="0">
              <a:lnSpc>
                <a:spcPts val="905"/>
              </a:lnSpc>
              <a:spcBef>
                <a:spcPts val="2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网址: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">
                  <a:extLst>
                    <a:ext uri="{DAF060AB-1E55-43B9-8AAB-6FB025537F2F}">
                      <wpsdc:hlinkClr xmlns:wpsdc="http://www.wps.cn/officeDocument/2017/drawingmlCustomData" xmlns="" val="FFFFFF"/>
                      <wpsdc:folHlinkClr xmlns:wpsdc="http://www.wps.cn/officeDocument/2017/drawingmlCustomData" xmlns="" val="FFFFFF"/>
                      <wpsdc:hlinkUnderline xmlns:wpsdc="http://www.wps.cn/officeDocument/2017/drawingmlCustomData" xmlns="" val="0"/>
                    </a:ext>
                  </a:extLst>
                </a:hlinkClick>
              </a:rPr>
              <a:t>http://www.darkoo.cc</a:t>
            </a:r>
            <a:endParaRPr lang="en-US" altLang="en-US" sz="700" dirty="0"/>
          </a:p>
        </p:txBody>
      </p:sp>
      <p:pic>
        <p:nvPicPr>
          <p:cNvPr id="616" name="picture 6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243312" y="896169"/>
            <a:ext cx="1505499" cy="1512727"/>
          </a:xfrm>
          <a:prstGeom prst="rect">
            <a:avLst/>
          </a:prstGeom>
        </p:spPr>
      </p:pic>
      <p:pic>
        <p:nvPicPr>
          <p:cNvPr id="618" name="picture 6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09156" y="896170"/>
            <a:ext cx="1501791" cy="1500425"/>
          </a:xfrm>
          <a:prstGeom prst="rect">
            <a:avLst/>
          </a:prstGeom>
        </p:spPr>
      </p:pic>
      <p:pic>
        <p:nvPicPr>
          <p:cNvPr id="620" name="picture 6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26330" y="5703129"/>
            <a:ext cx="853567" cy="176310"/>
          </a:xfrm>
          <a:prstGeom prst="rect">
            <a:avLst/>
          </a:prstGeom>
        </p:spPr>
      </p:pic>
      <p:pic>
        <p:nvPicPr>
          <p:cNvPr id="622" name="picture 6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248260" y="5907849"/>
            <a:ext cx="275214" cy="101333"/>
          </a:xfrm>
          <a:prstGeom prst="rect">
            <a:avLst/>
          </a:prstGeom>
        </p:spPr>
      </p:pic>
      <p:sp>
        <p:nvSpPr>
          <p:cNvPr id="624" name="rect"/>
          <p:cNvSpPr/>
          <p:nvPr/>
        </p:nvSpPr>
        <p:spPr>
          <a:xfrm>
            <a:off x="3229155" y="6246369"/>
            <a:ext cx="9525" cy="560400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626" name="picture 6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683698" y="5704605"/>
            <a:ext cx="61010" cy="61010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2314567" y="3000355"/>
            <a:ext cx="6062361" cy="1558965"/>
          </a:xfrm>
          <a:prstGeom prst="rect">
            <a:avLst/>
          </a:prstGeom>
          <a:noFill/>
          <a:ln w="12700" cap="sq">
            <a:noFill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en-US" altLang="zh-CN" sz="6600" dirty="0">
                <a:ln w="190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itka Small Semibold" charset="0"/>
                <a:ea typeface="微软雅黑" panose="020B0503020204020204" charset="-122"/>
                <a:cs typeface="Sitka Small Semibold" charset="0"/>
                <a:sym typeface="+mn-ea"/>
              </a:rPr>
              <a:t>Many Thanks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9875" y="1851660"/>
            <a:ext cx="4320000" cy="4320000"/>
          </a:xfrm>
          <a:prstGeom prst="rect">
            <a:avLst/>
          </a:prstGeom>
        </p:spPr>
      </p:pic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9389919" y="3362728"/>
            <a:ext cx="268285" cy="332208"/>
          </a:xfrm>
          <a:custGeom>
            <a:avLst/>
            <a:gdLst>
              <a:gd name="connsiteX0" fmla="*/ 303938 w 305938"/>
              <a:gd name="connsiteY0" fmla="*/ 316058 h 378832"/>
              <a:gd name="connsiteX1" fmla="*/ 305939 w 305938"/>
              <a:gd name="connsiteY1" fmla="*/ 4876 h 378832"/>
              <a:gd name="connsiteX2" fmla="*/ 299462 w 305938"/>
              <a:gd name="connsiteY2" fmla="*/ 780 h 378832"/>
              <a:gd name="connsiteX3" fmla="*/ 4663 w 305938"/>
              <a:gd name="connsiteY3" fmla="*/ 222618 h 378832"/>
              <a:gd name="connsiteX4" fmla="*/ 8378 w 305938"/>
              <a:gd name="connsiteY4" fmla="*/ 244620 h 378832"/>
              <a:gd name="connsiteX5" fmla="*/ 93055 w 305938"/>
              <a:gd name="connsiteY5" fmla="*/ 269385 h 378832"/>
              <a:gd name="connsiteX6" fmla="*/ 264314 w 305938"/>
              <a:gd name="connsiteY6" fmla="*/ 76123 h 378832"/>
              <a:gd name="connsiteX7" fmla="*/ 127154 w 305938"/>
              <a:gd name="connsiteY7" fmla="*/ 285578 h 378832"/>
              <a:gd name="connsiteX8" fmla="*/ 134679 w 305938"/>
              <a:gd name="connsiteY8" fmla="*/ 367588 h 378832"/>
              <a:gd name="connsiteX9" fmla="*/ 155063 w 305938"/>
              <a:gd name="connsiteY9" fmla="*/ 372160 h 378832"/>
              <a:gd name="connsiteX10" fmla="*/ 186781 w 305938"/>
              <a:gd name="connsiteY10" fmla="*/ 298056 h 378832"/>
              <a:gd name="connsiteX11" fmla="*/ 290984 w 305938"/>
              <a:gd name="connsiteY11" fmla="*/ 327393 h 378832"/>
              <a:gd name="connsiteX12" fmla="*/ 303938 w 305938"/>
              <a:gd name="connsiteY12" fmla="*/ 316058 h 378832"/>
            </a:gdLst>
            <a:ahLst/>
            <a:cxnLst/>
            <a:rect l="0" t="0" r="0" b="0"/>
            <a:pathLst>
              <a:path w="305938" h="378832">
                <a:moveTo>
                  <a:pt x="303938" y="316058"/>
                </a:moveTo>
                <a:lnTo>
                  <a:pt x="305939" y="4876"/>
                </a:lnTo>
                <a:cubicBezTo>
                  <a:pt x="305939" y="1066"/>
                  <a:pt x="302224" y="-1315"/>
                  <a:pt x="299462" y="780"/>
                </a:cubicBezTo>
                <a:lnTo>
                  <a:pt x="4663" y="222618"/>
                </a:lnTo>
                <a:cubicBezTo>
                  <a:pt x="-3052" y="228428"/>
                  <a:pt x="-766" y="241953"/>
                  <a:pt x="8378" y="244620"/>
                </a:cubicBezTo>
                <a:lnTo>
                  <a:pt x="93055" y="269385"/>
                </a:lnTo>
                <a:lnTo>
                  <a:pt x="264314" y="76123"/>
                </a:lnTo>
                <a:lnTo>
                  <a:pt x="127154" y="285578"/>
                </a:lnTo>
                <a:lnTo>
                  <a:pt x="134679" y="367588"/>
                </a:lnTo>
                <a:cubicBezTo>
                  <a:pt x="135822" y="379875"/>
                  <a:pt x="150395" y="383114"/>
                  <a:pt x="155063" y="372160"/>
                </a:cubicBezTo>
                <a:lnTo>
                  <a:pt x="186781" y="298056"/>
                </a:lnTo>
                <a:lnTo>
                  <a:pt x="290984" y="327393"/>
                </a:lnTo>
                <a:cubicBezTo>
                  <a:pt x="297557" y="329393"/>
                  <a:pt x="303843" y="323868"/>
                  <a:pt x="303938" y="316058"/>
                </a:cubicBezTo>
                <a:close/>
              </a:path>
            </a:pathLst>
          </a:custGeom>
          <a:solidFill>
            <a:srgbClr val="BDA339"/>
          </a:solidFill>
          <a:ln w="9525" cap="flat">
            <a:noFill/>
            <a:miter/>
          </a:ln>
        </p:spPr>
        <p:txBody>
          <a:bodyPr vert="horz" wrap="square" lIns="80186" tIns="40093" rIns="80186" bIns="40093" rtlCol="0" anchor="ctr"/>
          <a:lstStyle/>
          <a:p>
            <a:pPr algn="l"/>
            <a:endParaRPr kumimoji="1" lang="zh-CN" altLang="en-US" sz="1580"/>
          </a:p>
        </p:txBody>
      </p:sp>
      <p:sp>
        <p:nvSpPr>
          <p:cNvPr id="9" name="矩形 8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15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799965" y="3362960"/>
            <a:ext cx="4562475" cy="833755"/>
            <a:chOff x="7647" y="4206"/>
            <a:chExt cx="7185" cy="1313"/>
          </a:xfrm>
        </p:grpSpPr>
        <p:sp>
          <p:nvSpPr>
            <p:cNvPr id="5" name="标题 1"/>
            <p:cNvSpPr txBox="1"/>
            <p:nvPr>
              <p:custDataLst>
                <p:tags r:id="rId4"/>
              </p:custDataLst>
            </p:nvPr>
          </p:nvSpPr>
          <p:spPr>
            <a:xfrm>
              <a:off x="7647" y="4786"/>
              <a:ext cx="7185" cy="733"/>
            </a:xfrm>
            <a:custGeom>
              <a:avLst/>
              <a:gdLst>
                <a:gd name="connsiteX0" fmla="*/ 3412998 w 3429190"/>
                <a:gd name="connsiteY0" fmla="*/ 0 h 531018"/>
                <a:gd name="connsiteX1" fmla="*/ 3062859 w 3429190"/>
                <a:gd name="connsiteY1" fmla="*/ 331280 h 531018"/>
                <a:gd name="connsiteX2" fmla="*/ 2359533 w 3429190"/>
                <a:gd name="connsiteY2" fmla="*/ 512064 h 531018"/>
                <a:gd name="connsiteX3" fmla="*/ 0 w 3429190"/>
                <a:gd name="connsiteY3" fmla="*/ 512064 h 531018"/>
                <a:gd name="connsiteX4" fmla="*/ 381 w 3429190"/>
                <a:gd name="connsiteY4" fmla="*/ 519112 h 531018"/>
                <a:gd name="connsiteX5" fmla="*/ 1238 w 3429190"/>
                <a:gd name="connsiteY5" fmla="*/ 531019 h 531018"/>
                <a:gd name="connsiteX6" fmla="*/ 2359438 w 3429190"/>
                <a:gd name="connsiteY6" fmla="*/ 531019 h 531018"/>
                <a:gd name="connsiteX7" fmla="*/ 3072194 w 3429190"/>
                <a:gd name="connsiteY7" fmla="*/ 347758 h 531018"/>
                <a:gd name="connsiteX8" fmla="*/ 3429191 w 3429190"/>
                <a:gd name="connsiteY8" fmla="*/ 9811 h 531018"/>
                <a:gd name="connsiteX9" fmla="*/ 3412998 w 3429190"/>
                <a:gd name="connsiteY9" fmla="*/ 0 h 531018"/>
              </a:gdLst>
              <a:ahLst/>
              <a:cxnLst/>
              <a:rect l="0" t="0" r="0" b="0"/>
              <a:pathLst>
                <a:path w="3429190" h="531018">
                  <a:moveTo>
                    <a:pt x="3412998" y="0"/>
                  </a:moveTo>
                  <a:cubicBezTo>
                    <a:pt x="3335179" y="129730"/>
                    <a:pt x="3217355" y="241173"/>
                    <a:pt x="3062859" y="331280"/>
                  </a:cubicBezTo>
                  <a:cubicBezTo>
                    <a:pt x="2859881" y="449580"/>
                    <a:pt x="2616708" y="512064"/>
                    <a:pt x="2359533" y="512064"/>
                  </a:cubicBezTo>
                  <a:lnTo>
                    <a:pt x="0" y="512064"/>
                  </a:lnTo>
                  <a:cubicBezTo>
                    <a:pt x="191" y="514445"/>
                    <a:pt x="381" y="516731"/>
                    <a:pt x="381" y="519112"/>
                  </a:cubicBezTo>
                  <a:cubicBezTo>
                    <a:pt x="953" y="523113"/>
                    <a:pt x="1238" y="527018"/>
                    <a:pt x="1238" y="531019"/>
                  </a:cubicBezTo>
                  <a:lnTo>
                    <a:pt x="2359438" y="531019"/>
                  </a:lnTo>
                  <a:cubicBezTo>
                    <a:pt x="2619851" y="531019"/>
                    <a:pt x="2866454" y="467582"/>
                    <a:pt x="3072194" y="347758"/>
                  </a:cubicBezTo>
                  <a:cubicBezTo>
                    <a:pt x="3229547" y="256032"/>
                    <a:pt x="3349657" y="142303"/>
                    <a:pt x="3429191" y="9811"/>
                  </a:cubicBezTo>
                  <a:lnTo>
                    <a:pt x="3412998" y="0"/>
                  </a:lnTo>
                  <a:close/>
                </a:path>
              </a:pathLst>
            </a:custGeom>
            <a:solidFill>
              <a:srgbClr val="BDA339"/>
            </a:solidFill>
            <a:ln w="28575" cap="sq">
              <a:noFill/>
              <a:miter/>
            </a:ln>
          </p:spPr>
          <p:txBody>
            <a:bodyPr vert="horz" wrap="square" lIns="80186" tIns="40093" rIns="80186" bIns="40093" rtlCol="0" anchor="ctr"/>
            <a:lstStyle/>
            <a:p>
              <a:pPr algn="l" fontAlgn="base"/>
              <a:endParaRPr kumimoji="1" lang="zh-CN" altLang="en-US" sz="158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960" y="4294"/>
              <a:ext cx="5415" cy="9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 fontAlgn="base">
                <a:buClrTx/>
                <a:buSzTx/>
                <a:buFontTx/>
              </a:pPr>
              <a:r>
                <a:rPr kumimoji="1" lang="en-US" altLang="zh-CN" sz="3200" b="1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charset="-122"/>
                  <a:ea typeface="华文楷体" panose="02010600040101010101" charset="-122"/>
                  <a:cs typeface="OPPOSans H" panose="00020600040101010101" charset="-122"/>
                  <a:sym typeface="+mn-ea"/>
                </a:rPr>
                <a:t>Company Brief</a:t>
              </a:r>
            </a:p>
          </p:txBody>
        </p:sp>
        <p:sp>
          <p:nvSpPr>
            <p:cNvPr id="8" name="椭圆 7"/>
            <p:cNvSpPr/>
            <p:nvPr/>
          </p:nvSpPr>
          <p:spPr>
            <a:xfrm>
              <a:off x="7795" y="4206"/>
              <a:ext cx="1042" cy="1011"/>
            </a:xfrm>
            <a:prstGeom prst="ellipse">
              <a:avLst/>
            </a:prstGeom>
            <a:solidFill>
              <a:srgbClr val="BDA339"/>
            </a:solidFill>
            <a:ln>
              <a:solidFill>
                <a:srgbClr val="BDA339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2800"/>
                <a:t>1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81940" y="407035"/>
            <a:ext cx="53467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Born To Control Light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/>
          <p:nvPr/>
        </p:nvSpPr>
        <p:spPr>
          <a:xfrm>
            <a:off x="3796169" y="4696517"/>
            <a:ext cx="2650489" cy="14808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8"/>
          <p:cNvSpPr/>
          <p:nvPr/>
        </p:nvSpPr>
        <p:spPr>
          <a:xfrm>
            <a:off x="748755" y="4835976"/>
            <a:ext cx="2539364" cy="13417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6"/>
          <p:cNvSpPr/>
          <p:nvPr/>
        </p:nvSpPr>
        <p:spPr>
          <a:xfrm>
            <a:off x="748867" y="4102843"/>
            <a:ext cx="2745104" cy="634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.</a:t>
            </a: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40"/>
          <p:cNvSpPr/>
          <p:nvPr/>
        </p:nvSpPr>
        <p:spPr>
          <a:xfrm>
            <a:off x="575019" y="443357"/>
            <a:ext cx="7640067" cy="26248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Darkoo Optics Brief</a:t>
            </a:r>
          </a:p>
        </p:txBody>
      </p:sp>
      <p:pic>
        <p:nvPicPr>
          <p:cNvPr id="3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48860" y="867462"/>
            <a:ext cx="5890221" cy="3090964"/>
          </a:xfrm>
          <a:prstGeom prst="rect">
            <a:avLst/>
          </a:prstGeom>
        </p:spPr>
      </p:pic>
      <p:pic>
        <p:nvPicPr>
          <p:cNvPr id="4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553641" y="2888653"/>
            <a:ext cx="3451502" cy="1779650"/>
          </a:xfrm>
          <a:prstGeom prst="rect">
            <a:avLst/>
          </a:prstGeom>
        </p:spPr>
      </p:pic>
      <p:pic>
        <p:nvPicPr>
          <p:cNvPr id="5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556598" y="4807756"/>
            <a:ext cx="3451502" cy="1779650"/>
          </a:xfrm>
          <a:prstGeom prst="rect">
            <a:avLst/>
          </a:prstGeom>
        </p:spPr>
      </p:pic>
      <p:pic>
        <p:nvPicPr>
          <p:cNvPr id="6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556598" y="872836"/>
            <a:ext cx="3451487" cy="17796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1965" y="4310380"/>
            <a:ext cx="595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E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stablished in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2009</a:t>
            </a:r>
            <a:r>
              <a:rPr lang="en-US" sz="1600" dirty="0"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More than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3,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00 </a:t>
            </a:r>
            <a:r>
              <a:rPr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standard</a:t>
            </a:r>
            <a:r>
              <a:rPr 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products</a:t>
            </a:r>
            <a:endParaRPr 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Over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60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,000</a:t>
            </a:r>
            <a:r>
              <a:rPr lang="zh-CN" alt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㎡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 production base.</a:t>
            </a:r>
          </a:p>
          <a:p>
            <a:pPr marL="285750" indent="-285750"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微软雅黑" panose="020B0503020204020204" charset="-122"/>
                <a:ea typeface="微软雅黑" panose="020B0503020204020204" charset="-122"/>
              </a:rPr>
              <a:t>Production capacity 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million pcs/Month</a:t>
            </a:r>
            <a:endParaRPr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微软雅黑" panose="020B0503020204020204" charset="-122"/>
                <a:ea typeface="微软雅黑" panose="020B0503020204020204" charset="-122"/>
              </a:rPr>
              <a:t>Service delivery to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42+</a:t>
            </a:r>
            <a:r>
              <a:rPr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countries</a:t>
            </a:r>
            <a:r>
              <a:rPr sz="1600" dirty="0">
                <a:latin typeface="微软雅黑" panose="020B0503020204020204" charset="-122"/>
                <a:ea typeface="微软雅黑" panose="020B0503020204020204" charset="-122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6"/>
          <p:cNvSpPr/>
          <p:nvPr/>
        </p:nvSpPr>
        <p:spPr>
          <a:xfrm>
            <a:off x="785152" y="3398901"/>
            <a:ext cx="2745104" cy="634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.</a:t>
            </a: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40"/>
          <p:cNvSpPr/>
          <p:nvPr/>
        </p:nvSpPr>
        <p:spPr>
          <a:xfrm>
            <a:off x="575019" y="443357"/>
            <a:ext cx="7640067" cy="26248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Brand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nd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alue</a:t>
            </a:r>
          </a:p>
        </p:txBody>
      </p:sp>
      <p:sp>
        <p:nvSpPr>
          <p:cNvPr id="48" name="textbox 48"/>
          <p:cNvSpPr/>
          <p:nvPr/>
        </p:nvSpPr>
        <p:spPr>
          <a:xfrm>
            <a:off x="9583059" y="705840"/>
            <a:ext cx="389268" cy="16699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2700" algn="l" rtl="0" eaLnBrk="0">
              <a:lnSpc>
                <a:spcPct val="82000"/>
              </a:lnSpc>
            </a:pPr>
            <a:endParaRPr lang="en-US" altLang="en-US" sz="9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72016" y="1130300"/>
            <a:ext cx="4544060" cy="8769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8" name="图片 7" descr="一群人站在一起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076" y="2007236"/>
            <a:ext cx="5317490" cy="354520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文本框 5"/>
          <p:cNvSpPr txBox="1"/>
          <p:nvPr/>
        </p:nvSpPr>
        <p:spPr>
          <a:xfrm>
            <a:off x="575019" y="2260631"/>
            <a:ext cx="48213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1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Darkoo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Optics, Born To Control Light</a:t>
            </a:r>
            <a:endParaRPr lang="en-US" altLang="zh-CN" sz="1600" b="1" dirty="0">
              <a:solidFill>
                <a:schemeClr val="accent4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Dark 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D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arkness</a:t>
            </a:r>
          </a:p>
          <a:p>
            <a:pPr marL="285750" indent="-285750"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OO 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infinite possibilities and infinite brightness</a:t>
            </a:r>
          </a:p>
          <a:p>
            <a:pPr marL="285750" indent="-285750" fontAlgn="auto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Dark-</a:t>
            </a:r>
            <a:r>
              <a:rPr lang="en-US" altLang="zh-CN" sz="1600" b="1" dirty="0" err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oo</a:t>
            </a:r>
            <a:r>
              <a:rPr lang="en-US" altLang="zh-CN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Explore the infinite possibilities of light in darkness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EB604BE-D49C-7D76-1938-8B543CF933E8}"/>
              </a:ext>
            </a:extLst>
          </p:cNvPr>
          <p:cNvSpPr txBox="1"/>
          <p:nvPr/>
        </p:nvSpPr>
        <p:spPr>
          <a:xfrm>
            <a:off x="844513" y="4489298"/>
            <a:ext cx="3642433" cy="2445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" algn="l" rtl="0" eaLnBrk="0">
              <a:lnSpc>
                <a:spcPct val="91000"/>
              </a:lnSpc>
              <a:spcBef>
                <a:spcPts val="5"/>
              </a:spcBef>
            </a:pPr>
            <a:r>
              <a:rPr lang="en-US" altLang="zh-CN" sz="24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Focus</a:t>
            </a:r>
          </a:p>
          <a:p>
            <a:pPr marL="2540" algn="l" rtl="0" eaLnBrk="0">
              <a:lnSpc>
                <a:spcPct val="91000"/>
              </a:lnSpc>
              <a:spcBef>
                <a:spcPts val="5"/>
              </a:spcBef>
            </a:pPr>
            <a:endParaRPr lang="en-US" altLang="zh-CN" sz="2400" b="1" kern="0" spc="-20" dirty="0">
              <a:solidFill>
                <a:srgbClr val="AE891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40" algn="l" rtl="0" eaLnBrk="0">
              <a:lnSpc>
                <a:spcPct val="91000"/>
              </a:lnSpc>
              <a:spcBef>
                <a:spcPts val="5"/>
              </a:spcBef>
            </a:pPr>
            <a:r>
              <a:rPr lang="en-US" altLang="zh-CN" sz="24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Profession</a:t>
            </a:r>
          </a:p>
          <a:p>
            <a:pPr marL="2540" algn="l" rtl="0" eaLnBrk="0">
              <a:lnSpc>
                <a:spcPct val="91000"/>
              </a:lnSpc>
              <a:spcBef>
                <a:spcPts val="5"/>
              </a:spcBef>
            </a:pPr>
            <a:endParaRPr lang="en-US" altLang="zh-CN" sz="2400" b="1" kern="0" spc="-20" dirty="0">
              <a:solidFill>
                <a:srgbClr val="AE891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40" algn="l" rtl="0" eaLnBrk="0">
              <a:lnSpc>
                <a:spcPct val="91000"/>
              </a:lnSpc>
              <a:spcBef>
                <a:spcPts val="5"/>
              </a:spcBef>
            </a:pPr>
            <a:r>
              <a:rPr lang="en-US" altLang="zh-CN" sz="24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Reputation</a:t>
            </a:r>
          </a:p>
          <a:p>
            <a:pPr marL="2540" algn="l" rtl="0" eaLnBrk="0">
              <a:lnSpc>
                <a:spcPct val="91000"/>
              </a:lnSpc>
              <a:spcBef>
                <a:spcPts val="5"/>
              </a:spcBef>
            </a:pPr>
            <a:endParaRPr lang="en-US" altLang="zh-CN" sz="2400" b="1" kern="0" spc="-20" dirty="0">
              <a:solidFill>
                <a:srgbClr val="AE891D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540" algn="l" rtl="0" eaLnBrk="0">
              <a:lnSpc>
                <a:spcPct val="91000"/>
              </a:lnSpc>
              <a:spcBef>
                <a:spcPts val="5"/>
              </a:spcBef>
            </a:pPr>
            <a:r>
              <a:rPr lang="en-US" altLang="zh-CN" sz="24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Speed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/>
          <p:nvPr/>
        </p:nvSpPr>
        <p:spPr>
          <a:xfrm>
            <a:off x="3796169" y="4696517"/>
            <a:ext cx="2650489" cy="14808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8"/>
          <p:cNvSpPr/>
          <p:nvPr/>
        </p:nvSpPr>
        <p:spPr>
          <a:xfrm>
            <a:off x="748755" y="4835976"/>
            <a:ext cx="2539364" cy="13417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6"/>
          <p:cNvSpPr/>
          <p:nvPr/>
        </p:nvSpPr>
        <p:spPr>
          <a:xfrm>
            <a:off x="748867" y="4102843"/>
            <a:ext cx="2745104" cy="634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.</a:t>
            </a: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40"/>
          <p:cNvSpPr/>
          <p:nvPr/>
        </p:nvSpPr>
        <p:spPr>
          <a:xfrm>
            <a:off x="575019" y="443357"/>
            <a:ext cx="7640067" cy="26248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evelopment 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ilestones</a:t>
            </a:r>
          </a:p>
        </p:txBody>
      </p:sp>
      <p:pic>
        <p:nvPicPr>
          <p:cNvPr id="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3668" y="4893030"/>
            <a:ext cx="9467188" cy="1908965"/>
          </a:xfrm>
          <a:prstGeom prst="rect">
            <a:avLst/>
          </a:prstGeom>
        </p:spPr>
      </p:pic>
      <p:graphicFrame>
        <p:nvGraphicFramePr>
          <p:cNvPr id="4" name="table 74"/>
          <p:cNvGraphicFramePr>
            <a:graphicFrameLocks noGrp="1"/>
          </p:cNvGraphicFramePr>
          <p:nvPr/>
        </p:nvGraphicFramePr>
        <p:xfrm>
          <a:off x="1016118" y="3204620"/>
          <a:ext cx="8519795" cy="1578606"/>
        </p:xfrm>
        <a:graphic>
          <a:graphicData uri="http://schemas.openxmlformats.org/drawingml/2006/table">
            <a:tbl>
              <a:tblPr/>
              <a:tblGrid>
                <a:gridCol w="2626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2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5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17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x-none" altLang="x-none" sz="400" dirty="0"/>
                    </a:p>
                    <a:p>
                      <a:pPr marL="569595" algn="l" rtl="0" eaLnBrk="0">
                        <a:lnSpc>
                          <a:spcPts val="1650"/>
                        </a:lnSpc>
                        <a:spcBef>
                          <a:spcPts val="0"/>
                        </a:spcBef>
                      </a:pPr>
                      <a:r>
                        <a:rPr sz="1200" b="1" kern="0" spc="-1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地</a:t>
                      </a:r>
                      <a:r>
                        <a:rPr sz="1200" b="1" kern="0" spc="-5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200" b="1" kern="0" spc="-1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址 |</a:t>
                      </a:r>
                      <a:r>
                        <a:rPr sz="1200" b="1" kern="0" spc="-11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-1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ADDRESS</a:t>
                      </a:r>
                      <a:endParaRPr lang="x-none" altLang="x-none" sz="1000" dirty="0"/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lang="x-none" altLang="x-none" sz="700" dirty="0"/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lang="x-none" altLang="x-none" sz="100" dirty="0"/>
                    </a:p>
                    <a:p>
                      <a:pPr marL="593090" algn="l" rtl="0" eaLnBrk="0">
                        <a:lnSpc>
                          <a:spcPct val="87000"/>
                        </a:lnSpc>
                      </a:pPr>
                      <a:r>
                        <a:rPr sz="1200" b="1" kern="0" spc="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IOS</a:t>
                      </a:r>
                      <a:r>
                        <a:rPr sz="1200" b="1" kern="0" spc="1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9001</a:t>
                      </a:r>
                      <a:endParaRPr lang="x-none" altLang="x-none" sz="12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lang="x-none" altLang="x-none" sz="500" dirty="0"/>
                    </a:p>
                    <a:p>
                      <a:pPr marL="476885" algn="l" rtl="0" eaLnBrk="0">
                        <a:lnSpc>
                          <a:spcPct val="87000"/>
                        </a:lnSpc>
                        <a:spcBef>
                          <a:spcPts val="5"/>
                        </a:spcBef>
                      </a:pPr>
                      <a:r>
                        <a:rPr sz="1200" b="1" kern="0" spc="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TS</a:t>
                      </a:r>
                      <a:r>
                        <a:rPr sz="1200" b="1" kern="0" spc="3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16949</a:t>
                      </a:r>
                      <a:endParaRPr lang="x-none" altLang="x-none" sz="12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5000"/>
                        </a:lnSpc>
                      </a:pPr>
                      <a:endParaRPr lang="x-none" altLang="x-none" sz="200" dirty="0"/>
                    </a:p>
                    <a:p>
                      <a:pPr marL="368935" algn="l" rtl="0" eaLnBrk="0">
                        <a:lnSpc>
                          <a:spcPts val="1650"/>
                        </a:lnSpc>
                        <a:spcBef>
                          <a:spcPts val="0"/>
                        </a:spcBef>
                      </a:pPr>
                      <a:r>
                        <a:rPr sz="1200" b="1" kern="0" spc="-1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占地面积| </a:t>
                      </a:r>
                      <a:r>
                        <a:rPr sz="1000" kern="0" spc="-1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FLOOR</a:t>
                      </a:r>
                      <a:r>
                        <a:rPr sz="1000" kern="0" spc="2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kern="0" spc="-10" dirty="0">
                          <a:solidFill>
                            <a:srgbClr val="231815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AREA</a:t>
                      </a: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x-none" altLang="x-none" sz="500" dirty="0"/>
                    </a:p>
                    <a:p>
                      <a:pPr marL="410210" algn="l" rtl="0" eaLnBrk="0">
                        <a:lnSpc>
                          <a:spcPts val="1375"/>
                        </a:lnSpc>
                        <a:spcBef>
                          <a:spcPts val="5"/>
                        </a:spcBef>
                      </a:pPr>
                      <a:r>
                        <a:rPr sz="1000" b="1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中山工厂</a:t>
                      </a:r>
                      <a:r>
                        <a:rPr sz="1000" kern="0" spc="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|</a:t>
                      </a:r>
                      <a:r>
                        <a:rPr sz="1000" kern="0" spc="-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 </a:t>
                      </a:r>
                      <a:r>
                        <a:rPr sz="10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ZhongShan</a:t>
                      </a:r>
                      <a:r>
                        <a:rPr sz="1000" kern="0" spc="8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Factory</a:t>
                      </a:r>
                      <a:endParaRPr lang="x-none" altLang="x-none" sz="1000" dirty="0"/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lang="x-none" altLang="x-none" sz="500" dirty="0"/>
                    </a:p>
                    <a:p>
                      <a:pPr marL="986155" algn="l" rtl="0" eaLnBrk="0">
                        <a:lnSpc>
                          <a:spcPts val="1240"/>
                        </a:lnSpc>
                        <a:spcBef>
                          <a:spcPts val="0"/>
                        </a:spcBef>
                      </a:pPr>
                      <a:r>
                        <a:rPr sz="10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11,000m²</a:t>
                      </a: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7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x-none" altLang="x-none" sz="500" dirty="0"/>
                    </a:p>
                    <a:p>
                      <a:pPr marL="400685" algn="l" rtl="0" eaLnBrk="0">
                        <a:lnSpc>
                          <a:spcPts val="1375"/>
                        </a:lnSpc>
                        <a:spcBef>
                          <a:spcPts val="0"/>
                        </a:spcBef>
                      </a:pPr>
                      <a:r>
                        <a:rPr sz="1000" b="1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广西工厂</a:t>
                      </a:r>
                      <a:r>
                        <a:rPr sz="10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| 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GuangXi</a:t>
                      </a:r>
                      <a:r>
                        <a:rPr sz="900" kern="0" spc="1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Factory</a:t>
                      </a:r>
                      <a:endParaRPr lang="x-none" altLang="x-none" sz="900" dirty="0"/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1000"/>
                        </a:lnSpc>
                      </a:pPr>
                      <a:endParaRPr lang="x-none" altLang="x-none" sz="600" dirty="0"/>
                    </a:p>
                    <a:p>
                      <a:pPr marL="983615" algn="l" rtl="0" eaLnBrk="0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000" kern="0" spc="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48,000m²</a:t>
                      </a: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x-none" altLang="x-none" sz="400" dirty="0"/>
                    </a:p>
                    <a:p>
                      <a:pPr marL="139065" algn="l" rtl="0" eaLnBrk="0">
                        <a:lnSpc>
                          <a:spcPts val="1375"/>
                        </a:lnSpc>
                        <a:spcBef>
                          <a:spcPts val="5"/>
                        </a:spcBef>
                      </a:pPr>
                      <a:r>
                        <a:rPr sz="1000" b="1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中山研发中心</a:t>
                      </a:r>
                      <a:r>
                        <a:rPr sz="10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|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Zhongshan</a:t>
                      </a:r>
                      <a:r>
                        <a:rPr sz="9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R</a:t>
                      </a:r>
                      <a:r>
                        <a:rPr sz="9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&amp;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D</a:t>
                      </a:r>
                      <a:r>
                        <a:rPr sz="900" kern="0" spc="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Center</a:t>
                      </a:r>
                      <a:endParaRPr lang="x-none" altLang="x-none" sz="900" dirty="0"/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x-none" altLang="x-none" sz="500" dirty="0"/>
                    </a:p>
                    <a:p>
                      <a:pPr marL="992505" algn="l" rtl="0" eaLnBrk="0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0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1,500m²</a:t>
                      </a: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6000"/>
                        </a:lnSpc>
                      </a:pPr>
                      <a:endParaRPr lang="x-none" altLang="x-none" sz="400" dirty="0"/>
                    </a:p>
                    <a:p>
                      <a:pPr marL="261620" algn="l" rtl="0" eaLnBrk="0">
                        <a:lnSpc>
                          <a:spcPts val="1375"/>
                        </a:lnSpc>
                        <a:spcBef>
                          <a:spcPts val="5"/>
                        </a:spcBef>
                      </a:pPr>
                      <a:r>
                        <a:rPr sz="1000" b="1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大湾区总部</a:t>
                      </a:r>
                      <a:r>
                        <a:rPr sz="10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| 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Greater</a:t>
                      </a:r>
                      <a:r>
                        <a:rPr sz="900" kern="0" spc="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Bay Area</a:t>
                      </a:r>
                      <a:r>
                        <a:rPr sz="900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9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Headquarters</a:t>
                      </a:r>
                      <a:endParaRPr lang="x-none" altLang="x-none" sz="900" dirty="0"/>
                    </a:p>
                  </a:txBody>
                  <a:tcPr marL="0" marR="0" marT="0" marB="0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x-none" altLang="x-none" sz="500" dirty="0"/>
                    </a:p>
                    <a:p>
                      <a:pPr marL="986155" algn="l" rtl="0" eaLnBrk="0">
                        <a:lnSpc>
                          <a:spcPts val="1240"/>
                        </a:lnSpc>
                        <a:spcBef>
                          <a:spcPts val="0"/>
                        </a:spcBef>
                      </a:pPr>
                      <a:r>
                        <a:rPr sz="10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13,000m²</a:t>
                      </a:r>
                      <a:endParaRPr lang="x-none" altLang="x-none" sz="1000" dirty="0"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3147" y="2853876"/>
            <a:ext cx="8597811" cy="70505"/>
          </a:xfrm>
          <a:prstGeom prst="rect">
            <a:avLst/>
          </a:prstGeom>
        </p:spPr>
      </p:pic>
      <p:sp>
        <p:nvSpPr>
          <p:cNvPr id="7" name="textbox 90"/>
          <p:cNvSpPr/>
          <p:nvPr/>
        </p:nvSpPr>
        <p:spPr>
          <a:xfrm>
            <a:off x="7143872" y="1218750"/>
            <a:ext cx="1428114" cy="253365"/>
          </a:xfrm>
          <a:prstGeom prst="rect">
            <a:avLst/>
          </a:prstGeom>
          <a:solidFill>
            <a:srgbClr val="AE891D"/>
          </a:solidFill>
        </p:spPr>
        <p:txBody>
          <a:bodyPr vert="horz" wrap="square" lIns="0" tIns="0" rIns="0" bIns="0"/>
          <a:lstStyle/>
          <a:p>
            <a:endParaRPr/>
          </a:p>
        </p:txBody>
      </p:sp>
      <p:pic>
        <p:nvPicPr>
          <p:cNvPr id="9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321370" y="1278651"/>
            <a:ext cx="1013129" cy="1615223"/>
          </a:xfrm>
          <a:prstGeom prst="rect">
            <a:avLst/>
          </a:prstGeom>
        </p:spPr>
      </p:pic>
      <p:sp>
        <p:nvSpPr>
          <p:cNvPr id="10" name="textbox 94"/>
          <p:cNvSpPr/>
          <p:nvPr/>
        </p:nvSpPr>
        <p:spPr>
          <a:xfrm>
            <a:off x="5855713" y="1409537"/>
            <a:ext cx="1233169" cy="253365"/>
          </a:xfrm>
          <a:prstGeom prst="rect">
            <a:avLst/>
          </a:prstGeom>
          <a:solidFill>
            <a:srgbClr val="AE891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x-none" altLang="x-none" sz="200" dirty="0"/>
          </a:p>
          <a:p>
            <a:pPr marL="37465" indent="120650" algn="l" rtl="0" eaLnBrk="0">
              <a:lnSpc>
                <a:spcPct val="97000"/>
              </a:lnSpc>
              <a:spcBef>
                <a:spcPts val="0"/>
              </a:spcBef>
            </a:pPr>
            <a:r>
              <a:rPr sz="800" kern="0" spc="5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中山研发中心成立      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ZhongShan</a:t>
            </a:r>
            <a:r>
              <a:rPr sz="500" kern="0" spc="6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R&amp;D</a:t>
            </a:r>
            <a:endParaRPr lang="x-none" altLang="x-none" sz="500" dirty="0"/>
          </a:p>
        </p:txBody>
      </p:sp>
      <p:pic>
        <p:nvPicPr>
          <p:cNvPr id="11" name="picture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917482" y="1533910"/>
            <a:ext cx="868249" cy="1359996"/>
          </a:xfrm>
          <a:prstGeom prst="rect">
            <a:avLst/>
          </a:prstGeom>
        </p:spPr>
      </p:pic>
      <p:sp>
        <p:nvSpPr>
          <p:cNvPr id="12" name="textbox 100"/>
          <p:cNvSpPr/>
          <p:nvPr/>
        </p:nvSpPr>
        <p:spPr>
          <a:xfrm>
            <a:off x="4480135" y="1633325"/>
            <a:ext cx="1305560" cy="253365"/>
          </a:xfrm>
          <a:prstGeom prst="rect">
            <a:avLst/>
          </a:prstGeom>
          <a:solidFill>
            <a:srgbClr val="AE891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x-none" altLang="x-none" sz="200" dirty="0"/>
          </a:p>
          <a:p>
            <a:pPr marL="31750" algn="l" rtl="0" eaLnBrk="0">
              <a:lnSpc>
                <a:spcPct val="90000"/>
              </a:lnSpc>
              <a:spcBef>
                <a:spcPts val="0"/>
              </a:spcBef>
            </a:pPr>
            <a:r>
              <a:rPr sz="800" kern="0" spc="7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广西工厂建立（2000m</a:t>
            </a:r>
            <a:r>
              <a:rPr sz="800" kern="0" spc="6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²)</a:t>
            </a:r>
            <a:endParaRPr lang="x-none" altLang="x-none" sz="800" dirty="0"/>
          </a:p>
          <a:p>
            <a:pPr marL="88265" algn="l" rtl="0" eaLnBrk="0">
              <a:lnSpc>
                <a:spcPts val="635"/>
              </a:lnSpc>
            </a:pP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GuangXi factory establish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ed(2000m²)</a:t>
            </a:r>
            <a:endParaRPr lang="x-none" altLang="x-none" sz="500" dirty="0"/>
          </a:p>
        </p:txBody>
      </p:sp>
      <p:pic>
        <p:nvPicPr>
          <p:cNvPr id="13" name="pictur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745448" y="1743897"/>
            <a:ext cx="726838" cy="1149990"/>
          </a:xfrm>
          <a:prstGeom prst="rect">
            <a:avLst/>
          </a:prstGeom>
        </p:spPr>
      </p:pic>
      <p:sp>
        <p:nvSpPr>
          <p:cNvPr id="14" name="textbox 104"/>
          <p:cNvSpPr/>
          <p:nvPr/>
        </p:nvSpPr>
        <p:spPr>
          <a:xfrm>
            <a:off x="992700" y="2970047"/>
            <a:ext cx="7455534" cy="1593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x-none" altLang="x-none" sz="100" dirty="0"/>
          </a:p>
          <a:p>
            <a:pPr marL="12700" algn="l" rtl="0" eaLnBrk="0">
              <a:lnSpc>
                <a:spcPct val="88000"/>
              </a:lnSpc>
            </a:pPr>
            <a:r>
              <a:rPr sz="1000" kern="0" spc="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2009                     201</a:t>
            </a:r>
            <a:r>
              <a:rPr sz="10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0                      2016                         2016                       2019                        2021                              202</a:t>
            </a:r>
            <a:r>
              <a:rPr lang="en-US" sz="10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endParaRPr lang="x-none" altLang="x-none" sz="1000" dirty="0"/>
          </a:p>
        </p:txBody>
      </p:sp>
      <p:sp>
        <p:nvSpPr>
          <p:cNvPr id="15" name="textbox 106"/>
          <p:cNvSpPr/>
          <p:nvPr/>
        </p:nvSpPr>
        <p:spPr>
          <a:xfrm>
            <a:off x="2081240" y="2011764"/>
            <a:ext cx="978535" cy="253365"/>
          </a:xfrm>
          <a:prstGeom prst="rect">
            <a:avLst/>
          </a:prstGeom>
          <a:solidFill>
            <a:srgbClr val="AE891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x-none" altLang="x-none" sz="1000" dirty="0"/>
          </a:p>
          <a:p>
            <a:pPr marL="82550" algn="l" rtl="0" eaLnBrk="0">
              <a:lnSpc>
                <a:spcPct val="81000"/>
              </a:lnSpc>
              <a:spcBef>
                <a:spcPts val="5"/>
              </a:spcBef>
            </a:pP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ZhengDa factory estab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lished</a:t>
            </a:r>
            <a:endParaRPr lang="x-none" altLang="x-none" sz="500" dirty="0"/>
          </a:p>
        </p:txBody>
      </p:sp>
      <p:sp>
        <p:nvSpPr>
          <p:cNvPr id="16" name="textbox 108"/>
          <p:cNvSpPr/>
          <p:nvPr/>
        </p:nvSpPr>
        <p:spPr>
          <a:xfrm>
            <a:off x="3175348" y="1852717"/>
            <a:ext cx="1210944" cy="253365"/>
          </a:xfrm>
          <a:prstGeom prst="rect">
            <a:avLst/>
          </a:prstGeom>
          <a:solidFill>
            <a:srgbClr val="AE891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x-none" altLang="x-none" sz="900" dirty="0"/>
          </a:p>
          <a:p>
            <a:pPr algn="l" rtl="0" eaLnBrk="0">
              <a:lnSpc>
                <a:spcPct val="8000"/>
              </a:lnSpc>
            </a:pPr>
            <a:endParaRPr lang="x-none" altLang="x-none" sz="100" dirty="0"/>
          </a:p>
          <a:p>
            <a:pPr marL="31750" algn="l" rtl="0" eaLnBrk="0">
              <a:lnSpc>
                <a:spcPts val="680"/>
              </a:lnSpc>
            </a:pP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CuiHeng</a:t>
            </a:r>
            <a:r>
              <a:rPr sz="500" kern="0" spc="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New</a:t>
            </a:r>
            <a:r>
              <a:rPr sz="500" kern="0" spc="4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District f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actory established</a:t>
            </a:r>
            <a:endParaRPr lang="x-none" altLang="x-none" sz="500" dirty="0"/>
          </a:p>
        </p:txBody>
      </p:sp>
      <p:sp>
        <p:nvSpPr>
          <p:cNvPr id="17" name="textbox 110"/>
          <p:cNvSpPr/>
          <p:nvPr/>
        </p:nvSpPr>
        <p:spPr>
          <a:xfrm>
            <a:off x="2221630" y="1868754"/>
            <a:ext cx="2016125" cy="3092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100" dirty="0"/>
          </a:p>
          <a:p>
            <a:pPr algn="r" rtl="0" eaLnBrk="0">
              <a:lnSpc>
                <a:spcPts val="965"/>
              </a:lnSpc>
            </a:pPr>
            <a:r>
              <a:rPr sz="800" kern="0" spc="8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翠亨新区工厂建立</a:t>
            </a:r>
            <a:endParaRPr lang="x-none" altLang="x-none" sz="800" dirty="0"/>
          </a:p>
          <a:p>
            <a:pPr algn="l" rtl="0" eaLnBrk="0">
              <a:lnSpc>
                <a:spcPct val="125000"/>
              </a:lnSpc>
            </a:pPr>
            <a:endParaRPr lang="x-none" altLang="x-none" sz="200" dirty="0"/>
          </a:p>
          <a:p>
            <a:pPr marL="12700" algn="l" rtl="0" eaLnBrk="0">
              <a:lnSpc>
                <a:spcPts val="965"/>
              </a:lnSpc>
            </a:pPr>
            <a:r>
              <a:rPr sz="800" kern="0" spc="8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正大工厂建立</a:t>
            </a:r>
            <a:endParaRPr lang="x-none" altLang="x-none" sz="800" dirty="0"/>
          </a:p>
        </p:txBody>
      </p:sp>
      <p:pic>
        <p:nvPicPr>
          <p:cNvPr id="18" name="picture 1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535519" y="1937584"/>
            <a:ext cx="558600" cy="956158"/>
          </a:xfrm>
          <a:prstGeom prst="rect">
            <a:avLst/>
          </a:prstGeom>
        </p:spPr>
      </p:pic>
      <p:sp>
        <p:nvSpPr>
          <p:cNvPr id="19" name="textbox 114"/>
          <p:cNvSpPr/>
          <p:nvPr/>
        </p:nvSpPr>
        <p:spPr>
          <a:xfrm>
            <a:off x="6380434" y="1349697"/>
            <a:ext cx="2014854" cy="2978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100" dirty="0"/>
          </a:p>
          <a:p>
            <a:pPr algn="r" rtl="0" eaLnBrk="0">
              <a:lnSpc>
                <a:spcPts val="680"/>
              </a:lnSpc>
            </a:pP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Guangxi factory expande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48000m²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x-none" altLang="x-none" sz="500" dirty="0"/>
          </a:p>
          <a:p>
            <a:pPr algn="l" rtl="0" eaLnBrk="0">
              <a:lnSpc>
                <a:spcPct val="101000"/>
              </a:lnSpc>
            </a:pPr>
            <a:endParaRPr lang="x-none" altLang="x-none" sz="800" dirty="0"/>
          </a:p>
          <a:p>
            <a:pPr marL="12700" algn="l" rtl="0" eaLnBrk="0">
              <a:lnSpc>
                <a:spcPct val="81000"/>
              </a:lnSpc>
              <a:spcBef>
                <a:spcPts val="5"/>
              </a:spcBef>
            </a:pP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Center was esta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blished</a:t>
            </a:r>
            <a:endParaRPr lang="x-none" altLang="x-none" sz="500" dirty="0"/>
          </a:p>
        </p:txBody>
      </p:sp>
      <p:sp>
        <p:nvSpPr>
          <p:cNvPr id="20" name="textbox 116"/>
          <p:cNvSpPr/>
          <p:nvPr/>
        </p:nvSpPr>
        <p:spPr>
          <a:xfrm>
            <a:off x="8641282" y="990248"/>
            <a:ext cx="1428114" cy="253365"/>
          </a:xfrm>
          <a:prstGeom prst="rect">
            <a:avLst/>
          </a:prstGeom>
          <a:solidFill>
            <a:srgbClr val="AE891D">
              <a:alpha val="9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x-none" altLang="x-none" sz="200" dirty="0"/>
          </a:p>
          <a:p>
            <a:pPr marL="63500" algn="l" rtl="0" eaLnBrk="0">
              <a:lnSpc>
                <a:spcPct val="98000"/>
              </a:lnSpc>
              <a:spcBef>
                <a:spcPts val="0"/>
              </a:spcBef>
            </a:pPr>
            <a:r>
              <a:rPr sz="800" kern="0" spc="6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大湾区总部（13000m²)</a:t>
            </a:r>
            <a:endParaRPr lang="x-none" altLang="x-none" sz="800" dirty="0"/>
          </a:p>
          <a:p>
            <a:pPr marL="99060" algn="l" rtl="0" eaLnBrk="0">
              <a:lnSpc>
                <a:spcPct val="99000"/>
              </a:lnSpc>
            </a:pP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Greater Bay</a:t>
            </a:r>
            <a:r>
              <a:rPr sz="500" kern="0" spc="-3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Area</a:t>
            </a:r>
            <a:r>
              <a:rPr sz="500" kern="0" spc="4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Headqu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arters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13000m²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x-none" altLang="x-none" sz="500" dirty="0"/>
          </a:p>
        </p:txBody>
      </p:sp>
      <p:pic>
        <p:nvPicPr>
          <p:cNvPr id="21" name="picture 1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417339" y="2142663"/>
            <a:ext cx="425284" cy="746579"/>
          </a:xfrm>
          <a:prstGeom prst="rect">
            <a:avLst/>
          </a:prstGeom>
        </p:spPr>
      </p:pic>
      <p:sp>
        <p:nvSpPr>
          <p:cNvPr id="23" name="textbox 120"/>
          <p:cNvSpPr/>
          <p:nvPr/>
        </p:nvSpPr>
        <p:spPr>
          <a:xfrm>
            <a:off x="884501" y="2158291"/>
            <a:ext cx="978535" cy="253365"/>
          </a:xfrm>
          <a:prstGeom prst="rect">
            <a:avLst/>
          </a:prstGeom>
          <a:solidFill>
            <a:srgbClr val="AE891D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61000"/>
              </a:lnSpc>
            </a:pPr>
            <a:endParaRPr lang="x-none" altLang="x-none" sz="100" dirty="0"/>
          </a:p>
          <a:p>
            <a:pPr marL="147955" algn="l" rtl="0" eaLnBrk="0">
              <a:lnSpc>
                <a:spcPct val="92000"/>
              </a:lnSpc>
            </a:pPr>
            <a:r>
              <a:rPr sz="800" kern="0" spc="7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中山工厂建立</a:t>
            </a:r>
            <a:endParaRPr lang="x-none" altLang="x-none" sz="800" dirty="0"/>
          </a:p>
          <a:p>
            <a:pPr marL="46990" algn="l" rtl="0" eaLnBrk="0">
              <a:lnSpc>
                <a:spcPct val="81000"/>
              </a:lnSpc>
              <a:spcBef>
                <a:spcPts val="140"/>
              </a:spcBef>
            </a:pPr>
            <a:r>
              <a:rPr sz="500" kern="0" spc="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ZhongShan factory esta</a:t>
            </a:r>
            <a:r>
              <a:rPr sz="500" kern="0" spc="-10" dirty="0">
                <a:solidFill>
                  <a:srgbClr val="23181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blished</a:t>
            </a:r>
            <a:endParaRPr lang="x-none" altLang="x-none" sz="500" dirty="0"/>
          </a:p>
        </p:txBody>
      </p:sp>
      <p:pic>
        <p:nvPicPr>
          <p:cNvPr id="24" name="picture 1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223336" y="2311484"/>
            <a:ext cx="316663" cy="582124"/>
          </a:xfrm>
          <a:prstGeom prst="rect">
            <a:avLst/>
          </a:prstGeom>
        </p:spPr>
      </p:pic>
      <p:sp>
        <p:nvSpPr>
          <p:cNvPr id="25" name="textbox 124"/>
          <p:cNvSpPr/>
          <p:nvPr/>
        </p:nvSpPr>
        <p:spPr>
          <a:xfrm>
            <a:off x="7194840" y="1239116"/>
            <a:ext cx="1338580" cy="14858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100" dirty="0"/>
          </a:p>
          <a:p>
            <a:pPr marL="12700" algn="l" rtl="0" eaLnBrk="0">
              <a:lnSpc>
                <a:spcPts val="965"/>
              </a:lnSpc>
            </a:pPr>
            <a:r>
              <a:rPr sz="800" kern="0" spc="7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广西工厂扩产（4800</a:t>
            </a:r>
            <a:r>
              <a:rPr sz="800" kern="0" spc="6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0m²)</a:t>
            </a:r>
            <a:endParaRPr lang="x-none" altLang="x-none" sz="800" dirty="0"/>
          </a:p>
        </p:txBody>
      </p:sp>
      <p:sp>
        <p:nvSpPr>
          <p:cNvPr id="27" name="textbox 126"/>
          <p:cNvSpPr/>
          <p:nvPr/>
        </p:nvSpPr>
        <p:spPr>
          <a:xfrm>
            <a:off x="8340951" y="4910346"/>
            <a:ext cx="607059" cy="2006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100" dirty="0"/>
          </a:p>
          <a:p>
            <a:pPr algn="r" rtl="0" eaLnBrk="0">
              <a:lnSpc>
                <a:spcPts val="1375"/>
              </a:lnSpc>
            </a:pPr>
            <a:r>
              <a:rPr sz="8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大湾区总部</a:t>
            </a:r>
            <a:r>
              <a:rPr sz="800" kern="0" spc="-1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5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|</a:t>
            </a:r>
            <a:endParaRPr lang="x-none" altLang="x-none" sz="1000" dirty="0"/>
          </a:p>
        </p:txBody>
      </p:sp>
      <p:sp>
        <p:nvSpPr>
          <p:cNvPr id="29" name="textbox 128"/>
          <p:cNvSpPr/>
          <p:nvPr/>
        </p:nvSpPr>
        <p:spPr>
          <a:xfrm>
            <a:off x="8953031" y="4985003"/>
            <a:ext cx="1075055" cy="1111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x-none" altLang="x-none" sz="100" dirty="0"/>
          </a:p>
          <a:p>
            <a:pPr marL="12700" algn="l" rtl="0" eaLnBrk="0">
              <a:lnSpc>
                <a:spcPct val="94000"/>
              </a:lnSpc>
            </a:pPr>
            <a:r>
              <a:rPr sz="600" b="1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Greater Bay A</a:t>
            </a:r>
            <a:r>
              <a:rPr sz="600" b="1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rea</a:t>
            </a:r>
            <a:r>
              <a:rPr sz="600" b="1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b="1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Headquarters</a:t>
            </a:r>
            <a:endParaRPr lang="x-none" altLang="x-none" sz="600" dirty="0"/>
          </a:p>
        </p:txBody>
      </p:sp>
      <p:sp>
        <p:nvSpPr>
          <p:cNvPr id="31" name="textbox 130"/>
          <p:cNvSpPr/>
          <p:nvPr/>
        </p:nvSpPr>
        <p:spPr>
          <a:xfrm>
            <a:off x="6115000" y="4985003"/>
            <a:ext cx="926464" cy="1111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x-none" altLang="x-none" sz="100" dirty="0"/>
          </a:p>
          <a:p>
            <a:pPr marL="12700" algn="l" rtl="0" eaLnBrk="0">
              <a:lnSpc>
                <a:spcPct val="94000"/>
              </a:lnSpc>
            </a:pPr>
            <a:r>
              <a:rPr sz="600" b="1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Zhongshan</a:t>
            </a:r>
            <a:r>
              <a:rPr sz="600" b="1" kern="0" spc="1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b="1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R&amp;D Center</a:t>
            </a:r>
            <a:endParaRPr lang="x-none" altLang="x-none" sz="600" dirty="0"/>
          </a:p>
        </p:txBody>
      </p:sp>
      <p:sp>
        <p:nvSpPr>
          <p:cNvPr id="33" name="textbox 132"/>
          <p:cNvSpPr/>
          <p:nvPr/>
        </p:nvSpPr>
        <p:spPr>
          <a:xfrm>
            <a:off x="5403092" y="4955916"/>
            <a:ext cx="676909" cy="1447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x-none" altLang="x-none" sz="100" dirty="0"/>
          </a:p>
          <a:p>
            <a:pPr marL="12700" algn="l" rtl="0" eaLnBrk="0">
              <a:lnSpc>
                <a:spcPct val="98000"/>
              </a:lnSpc>
            </a:pPr>
            <a:r>
              <a:rPr sz="8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中山研发中心</a:t>
            </a:r>
            <a:endParaRPr lang="x-none" altLang="x-none" sz="800" dirty="0"/>
          </a:p>
        </p:txBody>
      </p:sp>
      <p:sp>
        <p:nvSpPr>
          <p:cNvPr id="35" name="path"/>
          <p:cNvSpPr/>
          <p:nvPr/>
        </p:nvSpPr>
        <p:spPr>
          <a:xfrm>
            <a:off x="1142679" y="2511628"/>
            <a:ext cx="172656" cy="381616"/>
          </a:xfrm>
          <a:custGeom>
            <a:avLst/>
            <a:gdLst/>
            <a:ahLst/>
            <a:cxnLst/>
            <a:rect l="0" t="0" r="0" b="0"/>
            <a:pathLst>
              <a:path w="271" h="600">
                <a:moveTo>
                  <a:pt x="6" y="597"/>
                </a:moveTo>
                <a:lnTo>
                  <a:pt x="265" y="2"/>
                </a:lnTo>
              </a:path>
            </a:pathLst>
          </a:custGeom>
          <a:noFill/>
          <a:ln w="9525" cap="flat">
            <a:solidFill>
              <a:srgbClr val="C1272D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7" name="textbox 136"/>
          <p:cNvSpPr/>
          <p:nvPr/>
        </p:nvSpPr>
        <p:spPr>
          <a:xfrm>
            <a:off x="1286053" y="4986956"/>
            <a:ext cx="774700" cy="1111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x-none" altLang="x-none" sz="100" dirty="0"/>
          </a:p>
          <a:p>
            <a:pPr marL="12700" algn="l" rtl="0" eaLnBrk="0">
              <a:lnSpc>
                <a:spcPct val="94000"/>
              </a:lnSpc>
            </a:pPr>
            <a:r>
              <a:rPr sz="600" b="1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ZhongShan</a:t>
            </a:r>
            <a:r>
              <a:rPr sz="600" b="1" kern="0" spc="1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b="1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Factory</a:t>
            </a:r>
            <a:endParaRPr lang="x-none" altLang="x-none" sz="600" dirty="0"/>
          </a:p>
        </p:txBody>
      </p:sp>
      <p:sp>
        <p:nvSpPr>
          <p:cNvPr id="38" name="textbox 138"/>
          <p:cNvSpPr/>
          <p:nvPr/>
        </p:nvSpPr>
        <p:spPr>
          <a:xfrm>
            <a:off x="3717604" y="4986956"/>
            <a:ext cx="659765" cy="1111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x-none" altLang="x-none" sz="100" dirty="0"/>
          </a:p>
          <a:p>
            <a:pPr marL="12700" algn="l" rtl="0" eaLnBrk="0">
              <a:lnSpc>
                <a:spcPct val="94000"/>
              </a:lnSpc>
            </a:pPr>
            <a:r>
              <a:rPr sz="600" b="1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GuangXi</a:t>
            </a:r>
            <a:r>
              <a:rPr sz="600" b="1" kern="0" spc="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b="1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Factory</a:t>
            </a:r>
            <a:endParaRPr lang="x-none" altLang="x-none" sz="600" dirty="0"/>
          </a:p>
        </p:txBody>
      </p:sp>
      <p:sp>
        <p:nvSpPr>
          <p:cNvPr id="39" name="textbox 140"/>
          <p:cNvSpPr/>
          <p:nvPr/>
        </p:nvSpPr>
        <p:spPr>
          <a:xfrm>
            <a:off x="3214542" y="4958090"/>
            <a:ext cx="464819" cy="1447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x-none" altLang="x-none" sz="100" dirty="0"/>
          </a:p>
          <a:p>
            <a:pPr marL="12700" algn="l" rtl="0" eaLnBrk="0">
              <a:lnSpc>
                <a:spcPct val="98000"/>
              </a:lnSpc>
            </a:pPr>
            <a:r>
              <a:rPr sz="8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广西工厂</a:t>
            </a:r>
            <a:endParaRPr lang="x-none" altLang="x-none" sz="800" dirty="0"/>
          </a:p>
        </p:txBody>
      </p:sp>
      <p:sp>
        <p:nvSpPr>
          <p:cNvPr id="41" name="textbox 142"/>
          <p:cNvSpPr/>
          <p:nvPr/>
        </p:nvSpPr>
        <p:spPr>
          <a:xfrm>
            <a:off x="794177" y="4958530"/>
            <a:ext cx="456565" cy="1441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x-none" altLang="x-none" sz="100" dirty="0"/>
          </a:p>
          <a:p>
            <a:pPr marL="12700" algn="l" rtl="0" eaLnBrk="0">
              <a:lnSpc>
                <a:spcPct val="97000"/>
              </a:lnSpc>
            </a:pPr>
            <a:r>
              <a:rPr sz="8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中山工厂</a:t>
            </a:r>
            <a:endParaRPr lang="x-none" altLang="x-none" sz="800" dirty="0"/>
          </a:p>
        </p:txBody>
      </p:sp>
      <p:pic>
        <p:nvPicPr>
          <p:cNvPr id="43" name="picture 1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6131313" y="3925266"/>
            <a:ext cx="257606" cy="177584"/>
          </a:xfrm>
          <a:prstGeom prst="rect">
            <a:avLst/>
          </a:prstGeom>
        </p:spPr>
      </p:pic>
      <p:pic>
        <p:nvPicPr>
          <p:cNvPr id="45" name="picture 1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423350" y="3626698"/>
            <a:ext cx="257593" cy="177584"/>
          </a:xfrm>
          <a:prstGeom prst="rect">
            <a:avLst/>
          </a:prstGeom>
        </p:spPr>
      </p:pic>
      <p:pic>
        <p:nvPicPr>
          <p:cNvPr id="47" name="picture 1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6120734" y="3626698"/>
            <a:ext cx="257593" cy="177584"/>
          </a:xfrm>
          <a:prstGeom prst="rect">
            <a:avLst/>
          </a:prstGeom>
        </p:spPr>
      </p:pic>
      <p:pic>
        <p:nvPicPr>
          <p:cNvPr id="49" name="picture 1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4423350" y="3925266"/>
            <a:ext cx="257593" cy="177584"/>
          </a:xfrm>
          <a:prstGeom prst="rect">
            <a:avLst/>
          </a:prstGeom>
        </p:spPr>
      </p:pic>
      <p:sp>
        <p:nvSpPr>
          <p:cNvPr id="52" name="textbox 154"/>
          <p:cNvSpPr/>
          <p:nvPr/>
        </p:nvSpPr>
        <p:spPr>
          <a:xfrm>
            <a:off x="1251794" y="2439135"/>
            <a:ext cx="99060" cy="1282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100" dirty="0"/>
          </a:p>
          <a:p>
            <a:pPr marL="12700" algn="l" rtl="0" eaLnBrk="0">
              <a:lnSpc>
                <a:spcPct val="84000"/>
              </a:lnSpc>
            </a:pPr>
            <a:r>
              <a:rPr sz="800" kern="0" spc="20" dirty="0">
                <a:solidFill>
                  <a:srgbClr val="C1272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</a:t>
            </a:r>
            <a:endParaRPr lang="x-none" altLang="x-none" sz="800" dirty="0"/>
          </a:p>
        </p:txBody>
      </p:sp>
      <p:pic>
        <p:nvPicPr>
          <p:cNvPr id="54" name="picture 15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1250831" y="4924999"/>
            <a:ext cx="19988" cy="175001"/>
          </a:xfrm>
          <a:prstGeom prst="rect">
            <a:avLst/>
          </a:prstGeom>
        </p:spPr>
      </p:pic>
      <p:pic>
        <p:nvPicPr>
          <p:cNvPr id="55" name="picture 1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6079784" y="4923046"/>
            <a:ext cx="19988" cy="175001"/>
          </a:xfrm>
          <a:prstGeom prst="rect">
            <a:avLst/>
          </a:prstGeom>
        </p:spPr>
      </p:pic>
      <p:pic>
        <p:nvPicPr>
          <p:cNvPr id="56" name="picture 1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3679446" y="4924999"/>
            <a:ext cx="19988" cy="1750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/>
          <p:nvPr/>
        </p:nvSpPr>
        <p:spPr>
          <a:xfrm>
            <a:off x="3796169" y="4696517"/>
            <a:ext cx="2650489" cy="14808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8"/>
          <p:cNvSpPr/>
          <p:nvPr/>
        </p:nvSpPr>
        <p:spPr>
          <a:xfrm>
            <a:off x="748755" y="4835976"/>
            <a:ext cx="2539364" cy="13417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6"/>
          <p:cNvSpPr/>
          <p:nvPr/>
        </p:nvSpPr>
        <p:spPr>
          <a:xfrm>
            <a:off x="748867" y="4102843"/>
            <a:ext cx="2745104" cy="634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r>
              <a:rPr sz="700" kern="0" spc="-10" dirty="0">
                <a:solidFill>
                  <a:srgbClr val="23181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.</a:t>
            </a:r>
            <a:endParaRPr lang="en-US" altLang="en-US" sz="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4220" y="804545"/>
            <a:ext cx="9367520" cy="7943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Domestic: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Original factory local service</a:t>
            </a: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Overseas: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Business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services f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rom key account manager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, 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local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offices and 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distributors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textbox 40"/>
          <p:cNvSpPr/>
          <p:nvPr/>
        </p:nvSpPr>
        <p:spPr>
          <a:xfrm>
            <a:off x="575019" y="443357"/>
            <a:ext cx="7640067" cy="26248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Global Customers</a:t>
            </a:r>
          </a:p>
        </p:txBody>
      </p:sp>
      <p:sp>
        <p:nvSpPr>
          <p:cNvPr id="3" name="矩形 2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566" name="picture 56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rot="21600000">
            <a:off x="791844" y="1697571"/>
            <a:ext cx="9213660" cy="5353629"/>
          </a:xfrm>
          <a:prstGeom prst="rect">
            <a:avLst/>
          </a:prstGeom>
        </p:spPr>
      </p:pic>
      <p:sp>
        <p:nvSpPr>
          <p:cNvPr id="568" name="textbox 568"/>
          <p:cNvSpPr/>
          <p:nvPr>
            <p:custDataLst>
              <p:tags r:id="rId2"/>
            </p:custDataLst>
          </p:nvPr>
        </p:nvSpPr>
        <p:spPr>
          <a:xfrm>
            <a:off x="908160" y="1922350"/>
            <a:ext cx="8986519" cy="3638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lang="en-US" altLang="en-US" sz="100" dirty="0"/>
          </a:p>
          <a:p>
            <a:pPr algn="r" rtl="0" eaLnBrk="0">
              <a:lnSpc>
                <a:spcPct val="93000"/>
              </a:lnSpc>
            </a:pPr>
            <a:r>
              <a:rPr sz="10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欧洲-Europe</a:t>
            </a:r>
            <a:r>
              <a:rPr sz="10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700" b="1" kern="0" spc="-3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</a:t>
            </a:r>
            <a:r>
              <a:rPr sz="1700" b="1" kern="0" spc="19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30％  </a:t>
            </a:r>
            <a:r>
              <a:rPr sz="9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南美-South America  </a:t>
            </a:r>
            <a:r>
              <a:rPr sz="17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 </a:t>
            </a:r>
            <a:r>
              <a:rPr sz="24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22％</a:t>
            </a:r>
            <a:r>
              <a:rPr sz="2400" b="1" kern="0" spc="58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北美-</a:t>
            </a:r>
            <a:r>
              <a:rPr sz="9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North America</a:t>
            </a:r>
            <a:r>
              <a:rPr sz="900" b="1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700" b="1" kern="0" spc="-3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sz="2400" b="1" kern="0" spc="-3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8％  </a:t>
            </a:r>
            <a:r>
              <a:rPr sz="1300" b="1" kern="0" spc="-30" baseline="12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亚洲-Asia</a:t>
            </a:r>
            <a:r>
              <a:rPr sz="8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2600" b="1" kern="0" spc="-30" baseline="600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</a:t>
            </a:r>
            <a:r>
              <a:rPr sz="1600" b="1" kern="0" spc="2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 kern="0" spc="-30" baseline="400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30％</a:t>
            </a:r>
            <a:r>
              <a:rPr sz="2300" b="1" kern="0" spc="-3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9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其他-Other   </a:t>
            </a:r>
            <a:r>
              <a:rPr sz="1700" b="1" kern="0" spc="-3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</a:t>
            </a:r>
            <a:r>
              <a:rPr sz="1700" b="1" kern="0" spc="2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10%</a:t>
            </a:r>
            <a:endParaRPr lang="en-US" altLang="en-US" sz="2400" dirty="0"/>
          </a:p>
        </p:txBody>
      </p:sp>
      <p:sp>
        <p:nvSpPr>
          <p:cNvPr id="570" name="textbox 570"/>
          <p:cNvSpPr/>
          <p:nvPr>
            <p:custDataLst>
              <p:tags r:id="rId3"/>
            </p:custDataLst>
          </p:nvPr>
        </p:nvSpPr>
        <p:spPr>
          <a:xfrm>
            <a:off x="947420" y="3759200"/>
            <a:ext cx="944880" cy="29895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indent="0" algn="l" rtl="0" eaLnBrk="0" fontAlgn="auto">
              <a:lnSpc>
                <a:spcPct val="100000"/>
              </a:lnSpc>
              <a:spcBef>
                <a:spcPts val="400"/>
              </a:spcBef>
            </a:pPr>
            <a:endParaRPr lang="en-US" altLang="en-US" sz="100" dirty="0"/>
          </a:p>
          <a:p>
            <a:pPr marL="1333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lang="zh-CN"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阿根廷</a:t>
            </a:r>
            <a:r>
              <a:rPr lang="en-US" altLang="zh-CN"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-Argentina</a:t>
            </a:r>
          </a:p>
          <a:p>
            <a:pPr marL="1333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美国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Ameri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</a:t>
            </a:r>
            <a:endParaRPr lang="en-US" altLang="en-US" sz="700" dirty="0"/>
          </a:p>
          <a:p>
            <a:pPr marL="1333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澳大利亚 - </a:t>
            </a: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Aus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tralia</a:t>
            </a:r>
            <a:endParaRPr lang="en-US" altLang="en-US" sz="700" dirty="0"/>
          </a:p>
          <a:p>
            <a:pPr marL="2095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巴西</a:t>
            </a:r>
            <a:r>
              <a:rPr sz="700" kern="0" spc="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Brazil</a:t>
            </a:r>
            <a:endParaRPr lang="en-US" altLang="en-US" sz="700" dirty="0"/>
          </a:p>
          <a:p>
            <a:pPr marL="12700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加拿大</a:t>
            </a:r>
            <a:r>
              <a:rPr sz="7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Canada</a:t>
            </a:r>
            <a:endParaRPr lang="en-US" altLang="en-US" sz="700" dirty="0"/>
          </a:p>
          <a:p>
            <a:pPr marL="13970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智利-</a:t>
            </a:r>
            <a:r>
              <a:rPr sz="7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Chile</a:t>
            </a:r>
            <a:endParaRPr lang="en-US" altLang="en-US" sz="700" dirty="0"/>
          </a:p>
          <a:p>
            <a:pPr marL="19050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</a:t>
            </a:r>
            <a:r>
              <a:rPr sz="700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China</a:t>
            </a:r>
            <a:endParaRPr lang="en-US" altLang="en-US" sz="700" dirty="0"/>
          </a:p>
          <a:p>
            <a:pPr marL="1333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捷克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Czech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Republic</a:t>
            </a:r>
            <a:endParaRPr lang="en-US" altLang="en-US" sz="700" dirty="0"/>
          </a:p>
          <a:p>
            <a:pPr marL="1333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丹麦</a:t>
            </a:r>
            <a:r>
              <a:rPr sz="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Denmark</a:t>
            </a:r>
            <a:endParaRPr lang="en-US" altLang="en-US" sz="700" dirty="0"/>
          </a:p>
          <a:p>
            <a:pPr marL="13970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英国</a:t>
            </a:r>
            <a:r>
              <a:rPr sz="700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England</a:t>
            </a:r>
            <a:endParaRPr lang="en-US" altLang="en-US" sz="700" dirty="0"/>
          </a:p>
          <a:p>
            <a:pPr marL="1333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法国</a:t>
            </a:r>
            <a:r>
              <a:rPr sz="7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France</a:t>
            </a:r>
            <a:endParaRPr lang="en-US" altLang="en-US" sz="700" dirty="0"/>
          </a:p>
          <a:p>
            <a:pPr marL="1333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德国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Germany</a:t>
            </a:r>
            <a:endParaRPr lang="en-US" altLang="en-US" sz="700" dirty="0"/>
          </a:p>
          <a:p>
            <a:pPr marL="16510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印度</a:t>
            </a:r>
            <a:r>
              <a:rPr sz="700" kern="0" spc="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India</a:t>
            </a:r>
            <a:endParaRPr lang="en-US" altLang="en-US" sz="700" dirty="0"/>
          </a:p>
          <a:p>
            <a:pPr marL="16510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印度尼西亚 -</a:t>
            </a:r>
            <a:r>
              <a:rPr sz="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Indonesia</a:t>
            </a:r>
            <a:endParaRPr lang="en-US" altLang="en-US" sz="700" dirty="0"/>
          </a:p>
          <a:p>
            <a:pPr marL="12700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伊朗</a:t>
            </a:r>
            <a:r>
              <a:rPr sz="7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Iran</a:t>
            </a:r>
            <a:endParaRPr lang="en-US" altLang="en-US" sz="700" dirty="0"/>
          </a:p>
          <a:p>
            <a:pPr marL="1714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以色列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Israel</a:t>
            </a:r>
            <a:endParaRPr lang="en-US" altLang="en-US" sz="700" dirty="0"/>
          </a:p>
          <a:p>
            <a:pPr marL="1333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意大利</a:t>
            </a:r>
            <a:r>
              <a:rPr sz="7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Italy</a:t>
            </a:r>
            <a:endParaRPr lang="en-US" altLang="en-US" sz="700" dirty="0"/>
          </a:p>
          <a:p>
            <a:pPr marL="25400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</a:t>
            </a:r>
            <a:r>
              <a:rPr sz="700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7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Japan</a:t>
            </a:r>
            <a:endParaRPr lang="en-US" altLang="en-US" sz="700" dirty="0"/>
          </a:p>
          <a:p>
            <a:pPr marL="13335" indent="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韩国</a:t>
            </a:r>
            <a:r>
              <a:rPr sz="7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Korea</a:t>
            </a:r>
            <a:endParaRPr lang="en-US" altLang="en-US" sz="700" dirty="0"/>
          </a:p>
        </p:txBody>
      </p:sp>
      <p:sp>
        <p:nvSpPr>
          <p:cNvPr id="578" name="textbox 578"/>
          <p:cNvSpPr/>
          <p:nvPr>
            <p:custDataLst>
              <p:tags r:id="rId4"/>
            </p:custDataLst>
          </p:nvPr>
        </p:nvSpPr>
        <p:spPr>
          <a:xfrm>
            <a:off x="2160270" y="4531995"/>
            <a:ext cx="821055" cy="22066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 fontAlgn="auto">
              <a:lnSpc>
                <a:spcPct val="100000"/>
              </a:lnSpc>
              <a:spcBef>
                <a:spcPts val="400"/>
              </a:spcBef>
            </a:pPr>
            <a:endParaRPr lang="en-US" altLang="en-US" sz="100" dirty="0"/>
          </a:p>
          <a:p>
            <a:pPr marL="1270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马来西亚 -</a:t>
            </a:r>
            <a:r>
              <a:rPr sz="7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Malaysia</a:t>
            </a:r>
          </a:p>
          <a:p>
            <a:pPr marL="1270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墨西哥</a:t>
            </a:r>
            <a:r>
              <a:rPr sz="700" kern="0" spc="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Mexivco</a:t>
            </a:r>
            <a:endParaRPr lang="en-US" altLang="en-US" sz="700" dirty="0"/>
          </a:p>
          <a:p>
            <a:pPr marL="1270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荷兰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Netherlan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ds</a:t>
            </a: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</a:p>
          <a:p>
            <a:pPr marL="1270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挪威</a:t>
            </a:r>
            <a:r>
              <a:rPr sz="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Norway</a:t>
            </a:r>
            <a:endParaRPr lang="en-US" altLang="en-US" sz="700" dirty="0"/>
          </a:p>
          <a:p>
            <a:pPr marL="13335" indent="635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菲律宾 -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Philippines </a:t>
            </a:r>
          </a:p>
          <a:p>
            <a:pPr marL="13335" indent="635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波兰</a:t>
            </a:r>
            <a:r>
              <a:rPr sz="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Poland</a:t>
            </a:r>
            <a:endParaRPr lang="en-US" altLang="en-US" sz="700" dirty="0"/>
          </a:p>
          <a:p>
            <a:pPr marL="1270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俄罗斯</a:t>
            </a:r>
            <a:r>
              <a:rPr sz="700" kern="0" spc="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Russia</a:t>
            </a:r>
            <a:endParaRPr lang="en-US" altLang="en-US" sz="700" dirty="0"/>
          </a:p>
          <a:p>
            <a:pPr marL="12700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新加坡</a:t>
            </a:r>
            <a:r>
              <a:rPr sz="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Singapore</a:t>
            </a:r>
            <a:endParaRPr lang="en-US" altLang="en-US" sz="700" dirty="0"/>
          </a:p>
          <a:p>
            <a:pPr marL="13335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南非</a:t>
            </a:r>
            <a:r>
              <a:rPr sz="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South</a:t>
            </a:r>
            <a:r>
              <a:rPr sz="700" kern="0" spc="-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Africa</a:t>
            </a:r>
            <a:r>
              <a:rPr sz="7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</a:p>
          <a:p>
            <a:pPr marL="13335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西班牙</a:t>
            </a:r>
            <a:r>
              <a:rPr sz="700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Spain</a:t>
            </a:r>
            <a:endParaRPr lang="en-US" altLang="en-US" sz="700" dirty="0"/>
          </a:p>
          <a:p>
            <a:pPr marL="13335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泰国-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Thailand</a:t>
            </a:r>
            <a:endParaRPr lang="en-US" altLang="en-US" sz="700" dirty="0"/>
          </a:p>
          <a:p>
            <a:pPr marL="13335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土耳其-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Turkish</a:t>
            </a:r>
            <a:endParaRPr lang="en-US" altLang="en-US" sz="700" dirty="0"/>
          </a:p>
          <a:p>
            <a:pPr marL="13335" algn="l" rtl="0" eaLnBrk="0" fontAlgn="auto">
              <a:lnSpc>
                <a:spcPct val="100000"/>
              </a:lnSpc>
              <a:spcBef>
                <a:spcPts val="400"/>
              </a:spcBef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乌克兰-</a:t>
            </a:r>
            <a:r>
              <a:rPr sz="7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Ukraine</a:t>
            </a:r>
          </a:p>
          <a:p>
            <a:pPr marL="13335" algn="l" rtl="0" eaLnBrk="0" fontAlgn="auto">
              <a:lnSpc>
                <a:spcPct val="100000"/>
              </a:lnSpc>
              <a:spcBef>
                <a:spcPts val="400"/>
              </a:spcBef>
              <a:buClrTx/>
              <a:buSzTx/>
              <a:buFontTx/>
            </a:pPr>
            <a:r>
              <a:rPr sz="7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越南-Vietnam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9875" y="1851660"/>
            <a:ext cx="4320000" cy="4320000"/>
          </a:xfrm>
          <a:prstGeom prst="rect">
            <a:avLst/>
          </a:prstGeom>
        </p:spPr>
      </p:pic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9389919" y="3362728"/>
            <a:ext cx="268285" cy="332208"/>
          </a:xfrm>
          <a:custGeom>
            <a:avLst/>
            <a:gdLst>
              <a:gd name="connsiteX0" fmla="*/ 303938 w 305938"/>
              <a:gd name="connsiteY0" fmla="*/ 316058 h 378832"/>
              <a:gd name="connsiteX1" fmla="*/ 305939 w 305938"/>
              <a:gd name="connsiteY1" fmla="*/ 4876 h 378832"/>
              <a:gd name="connsiteX2" fmla="*/ 299462 w 305938"/>
              <a:gd name="connsiteY2" fmla="*/ 780 h 378832"/>
              <a:gd name="connsiteX3" fmla="*/ 4663 w 305938"/>
              <a:gd name="connsiteY3" fmla="*/ 222618 h 378832"/>
              <a:gd name="connsiteX4" fmla="*/ 8378 w 305938"/>
              <a:gd name="connsiteY4" fmla="*/ 244620 h 378832"/>
              <a:gd name="connsiteX5" fmla="*/ 93055 w 305938"/>
              <a:gd name="connsiteY5" fmla="*/ 269385 h 378832"/>
              <a:gd name="connsiteX6" fmla="*/ 264314 w 305938"/>
              <a:gd name="connsiteY6" fmla="*/ 76123 h 378832"/>
              <a:gd name="connsiteX7" fmla="*/ 127154 w 305938"/>
              <a:gd name="connsiteY7" fmla="*/ 285578 h 378832"/>
              <a:gd name="connsiteX8" fmla="*/ 134679 w 305938"/>
              <a:gd name="connsiteY8" fmla="*/ 367588 h 378832"/>
              <a:gd name="connsiteX9" fmla="*/ 155063 w 305938"/>
              <a:gd name="connsiteY9" fmla="*/ 372160 h 378832"/>
              <a:gd name="connsiteX10" fmla="*/ 186781 w 305938"/>
              <a:gd name="connsiteY10" fmla="*/ 298056 h 378832"/>
              <a:gd name="connsiteX11" fmla="*/ 290984 w 305938"/>
              <a:gd name="connsiteY11" fmla="*/ 327393 h 378832"/>
              <a:gd name="connsiteX12" fmla="*/ 303938 w 305938"/>
              <a:gd name="connsiteY12" fmla="*/ 316058 h 378832"/>
            </a:gdLst>
            <a:ahLst/>
            <a:cxnLst/>
            <a:rect l="0" t="0" r="0" b="0"/>
            <a:pathLst>
              <a:path w="305938" h="378832">
                <a:moveTo>
                  <a:pt x="303938" y="316058"/>
                </a:moveTo>
                <a:lnTo>
                  <a:pt x="305939" y="4876"/>
                </a:lnTo>
                <a:cubicBezTo>
                  <a:pt x="305939" y="1066"/>
                  <a:pt x="302224" y="-1315"/>
                  <a:pt x="299462" y="780"/>
                </a:cubicBezTo>
                <a:lnTo>
                  <a:pt x="4663" y="222618"/>
                </a:lnTo>
                <a:cubicBezTo>
                  <a:pt x="-3052" y="228428"/>
                  <a:pt x="-766" y="241953"/>
                  <a:pt x="8378" y="244620"/>
                </a:cubicBezTo>
                <a:lnTo>
                  <a:pt x="93055" y="269385"/>
                </a:lnTo>
                <a:lnTo>
                  <a:pt x="264314" y="76123"/>
                </a:lnTo>
                <a:lnTo>
                  <a:pt x="127154" y="285578"/>
                </a:lnTo>
                <a:lnTo>
                  <a:pt x="134679" y="367588"/>
                </a:lnTo>
                <a:cubicBezTo>
                  <a:pt x="135822" y="379875"/>
                  <a:pt x="150395" y="383114"/>
                  <a:pt x="155063" y="372160"/>
                </a:cubicBezTo>
                <a:lnTo>
                  <a:pt x="186781" y="298056"/>
                </a:lnTo>
                <a:lnTo>
                  <a:pt x="290984" y="327393"/>
                </a:lnTo>
                <a:cubicBezTo>
                  <a:pt x="297557" y="329393"/>
                  <a:pt x="303843" y="323868"/>
                  <a:pt x="303938" y="316058"/>
                </a:cubicBezTo>
                <a:close/>
              </a:path>
            </a:pathLst>
          </a:custGeom>
          <a:solidFill>
            <a:srgbClr val="BDA339"/>
          </a:solidFill>
          <a:ln w="9525" cap="flat">
            <a:noFill/>
            <a:miter/>
          </a:ln>
        </p:spPr>
        <p:txBody>
          <a:bodyPr vert="horz" wrap="square" lIns="80186" tIns="40093" rIns="80186" bIns="40093" rtlCol="0" anchor="ctr"/>
          <a:lstStyle/>
          <a:p>
            <a:pPr algn="l"/>
            <a:endParaRPr kumimoji="1" lang="zh-CN" altLang="en-US" sz="1580"/>
          </a:p>
        </p:txBody>
      </p:sp>
      <p:sp>
        <p:nvSpPr>
          <p:cNvPr id="9" name="矩形 8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15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799965" y="3362960"/>
            <a:ext cx="4562475" cy="833755"/>
            <a:chOff x="7647" y="4206"/>
            <a:chExt cx="7185" cy="1313"/>
          </a:xfrm>
        </p:grpSpPr>
        <p:sp>
          <p:nvSpPr>
            <p:cNvPr id="5" name="标题 1"/>
            <p:cNvSpPr txBox="1"/>
            <p:nvPr>
              <p:custDataLst>
                <p:tags r:id="rId4"/>
              </p:custDataLst>
            </p:nvPr>
          </p:nvSpPr>
          <p:spPr>
            <a:xfrm>
              <a:off x="7647" y="4786"/>
              <a:ext cx="7185" cy="733"/>
            </a:xfrm>
            <a:custGeom>
              <a:avLst/>
              <a:gdLst>
                <a:gd name="connsiteX0" fmla="*/ 3412998 w 3429190"/>
                <a:gd name="connsiteY0" fmla="*/ 0 h 531018"/>
                <a:gd name="connsiteX1" fmla="*/ 3062859 w 3429190"/>
                <a:gd name="connsiteY1" fmla="*/ 331280 h 531018"/>
                <a:gd name="connsiteX2" fmla="*/ 2359533 w 3429190"/>
                <a:gd name="connsiteY2" fmla="*/ 512064 h 531018"/>
                <a:gd name="connsiteX3" fmla="*/ 0 w 3429190"/>
                <a:gd name="connsiteY3" fmla="*/ 512064 h 531018"/>
                <a:gd name="connsiteX4" fmla="*/ 381 w 3429190"/>
                <a:gd name="connsiteY4" fmla="*/ 519112 h 531018"/>
                <a:gd name="connsiteX5" fmla="*/ 1238 w 3429190"/>
                <a:gd name="connsiteY5" fmla="*/ 531019 h 531018"/>
                <a:gd name="connsiteX6" fmla="*/ 2359438 w 3429190"/>
                <a:gd name="connsiteY6" fmla="*/ 531019 h 531018"/>
                <a:gd name="connsiteX7" fmla="*/ 3072194 w 3429190"/>
                <a:gd name="connsiteY7" fmla="*/ 347758 h 531018"/>
                <a:gd name="connsiteX8" fmla="*/ 3429191 w 3429190"/>
                <a:gd name="connsiteY8" fmla="*/ 9811 h 531018"/>
                <a:gd name="connsiteX9" fmla="*/ 3412998 w 3429190"/>
                <a:gd name="connsiteY9" fmla="*/ 0 h 531018"/>
              </a:gdLst>
              <a:ahLst/>
              <a:cxnLst/>
              <a:rect l="0" t="0" r="0" b="0"/>
              <a:pathLst>
                <a:path w="3429190" h="531018">
                  <a:moveTo>
                    <a:pt x="3412998" y="0"/>
                  </a:moveTo>
                  <a:cubicBezTo>
                    <a:pt x="3335179" y="129730"/>
                    <a:pt x="3217355" y="241173"/>
                    <a:pt x="3062859" y="331280"/>
                  </a:cubicBezTo>
                  <a:cubicBezTo>
                    <a:pt x="2859881" y="449580"/>
                    <a:pt x="2616708" y="512064"/>
                    <a:pt x="2359533" y="512064"/>
                  </a:cubicBezTo>
                  <a:lnTo>
                    <a:pt x="0" y="512064"/>
                  </a:lnTo>
                  <a:cubicBezTo>
                    <a:pt x="191" y="514445"/>
                    <a:pt x="381" y="516731"/>
                    <a:pt x="381" y="519112"/>
                  </a:cubicBezTo>
                  <a:cubicBezTo>
                    <a:pt x="953" y="523113"/>
                    <a:pt x="1238" y="527018"/>
                    <a:pt x="1238" y="531019"/>
                  </a:cubicBezTo>
                  <a:lnTo>
                    <a:pt x="2359438" y="531019"/>
                  </a:lnTo>
                  <a:cubicBezTo>
                    <a:pt x="2619851" y="531019"/>
                    <a:pt x="2866454" y="467582"/>
                    <a:pt x="3072194" y="347758"/>
                  </a:cubicBezTo>
                  <a:cubicBezTo>
                    <a:pt x="3229547" y="256032"/>
                    <a:pt x="3349657" y="142303"/>
                    <a:pt x="3429191" y="9811"/>
                  </a:cubicBezTo>
                  <a:lnTo>
                    <a:pt x="3412998" y="0"/>
                  </a:lnTo>
                  <a:close/>
                </a:path>
              </a:pathLst>
            </a:custGeom>
            <a:solidFill>
              <a:srgbClr val="BDA339"/>
            </a:solidFill>
            <a:ln w="28575" cap="sq">
              <a:noFill/>
              <a:miter/>
            </a:ln>
          </p:spPr>
          <p:txBody>
            <a:bodyPr vert="horz" wrap="square" lIns="80186" tIns="40093" rIns="80186" bIns="40093" rtlCol="0" anchor="ctr"/>
            <a:lstStyle/>
            <a:p>
              <a:pPr algn="l" fontAlgn="base"/>
              <a:endParaRPr kumimoji="1" lang="zh-CN" altLang="en-US" sz="158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960" y="4294"/>
              <a:ext cx="5415" cy="9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l" fontAlgn="base">
                <a:buClrTx/>
                <a:buSzTx/>
                <a:buFontTx/>
              </a:pPr>
              <a:r>
                <a:rPr kumimoji="1" lang="en-US" altLang="zh-CN" sz="3200" b="1" dirty="0">
                  <a:ln w="1270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楷体" panose="02010600040101010101" charset="-122"/>
                  <a:ea typeface="华文楷体" panose="02010600040101010101" charset="-122"/>
                  <a:cs typeface="OPPOSans H" panose="00020600040101010101" charset="-122"/>
                  <a:sym typeface="+mn-ea"/>
                </a:rPr>
                <a:t>Product Service</a:t>
              </a:r>
            </a:p>
          </p:txBody>
        </p:sp>
        <p:sp>
          <p:nvSpPr>
            <p:cNvPr id="8" name="椭圆 7"/>
            <p:cNvSpPr/>
            <p:nvPr/>
          </p:nvSpPr>
          <p:spPr>
            <a:xfrm>
              <a:off x="7795" y="4206"/>
              <a:ext cx="1042" cy="1011"/>
            </a:xfrm>
            <a:prstGeom prst="ellipse">
              <a:avLst/>
            </a:prstGeom>
            <a:solidFill>
              <a:srgbClr val="BDA339"/>
            </a:solidFill>
            <a:ln>
              <a:solidFill>
                <a:srgbClr val="BDA339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altLang="zh-CN" sz="2800"/>
                <a:t>2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81940" y="407035"/>
            <a:ext cx="53467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Born To Control Light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40"/>
          <p:cNvSpPr/>
          <p:nvPr/>
        </p:nvSpPr>
        <p:spPr>
          <a:xfrm>
            <a:off x="575019" y="443357"/>
            <a:ext cx="7966638" cy="39203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ts val="2455"/>
              </a:lnSpc>
            </a:pP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lang="zh-CN" altLang="en-US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rogram</a:t>
            </a:r>
            <a:r>
              <a:rPr lang="en-US" altLang="zh-CN" sz="2000" b="1" kern="0" spc="-20" dirty="0">
                <a:solidFill>
                  <a:srgbClr val="AE891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Overview</a:t>
            </a:r>
          </a:p>
        </p:txBody>
      </p:sp>
      <p:pic>
        <p:nvPicPr>
          <p:cNvPr id="5" name="图片 4" descr="图片包含 桌子, 游戏机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26952" r="7600" b="12530"/>
          <a:stretch>
            <a:fillRect/>
          </a:stretch>
        </p:blipFill>
        <p:spPr>
          <a:xfrm>
            <a:off x="7503265" y="1892079"/>
            <a:ext cx="2656641" cy="19805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78968" y="1308786"/>
            <a:ext cx="2451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Commercial Lighting</a:t>
            </a:r>
          </a:p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Office Lighting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59350" y="4018470"/>
            <a:ext cx="2288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Industrial Lighting</a:t>
            </a:r>
          </a:p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Outdoor Lighting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743118" y="4023550"/>
            <a:ext cx="2167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Vehicle Lighting</a:t>
            </a:r>
          </a:p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Aircraft Lighting</a:t>
            </a:r>
            <a:endParaRPr lang="zh-CN" altLang="en-US" sz="1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4596233" y="1299896"/>
            <a:ext cx="2397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Medical Lighting</a:t>
            </a:r>
          </a:p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Educational Lighting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505168" y="1299896"/>
            <a:ext cx="2732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Stage Lighting</a:t>
            </a:r>
          </a:p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Entertainment Lighting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737747" y="4000055"/>
            <a:ext cx="2170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Security Lighting</a:t>
            </a:r>
          </a:p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Emergency lighting</a:t>
            </a:r>
          </a:p>
        </p:txBody>
      </p:sp>
      <p:pic>
        <p:nvPicPr>
          <p:cNvPr id="16" name="图片 15" descr="图片包含 照片, 游戏机, 眼镜, 女人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0" b="14516"/>
          <a:stretch>
            <a:fillRect/>
          </a:stretch>
        </p:blipFill>
        <p:spPr>
          <a:xfrm>
            <a:off x="7503264" y="4533712"/>
            <a:ext cx="2656641" cy="1631406"/>
          </a:xfrm>
          <a:prstGeom prst="rect">
            <a:avLst/>
          </a:prstGeom>
        </p:spPr>
      </p:pic>
      <p:pic>
        <p:nvPicPr>
          <p:cNvPr id="18" name="图片 17" descr="图片包含 桌子, 头盔, 盘子, 游戏机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9"/>
          <a:stretch>
            <a:fillRect/>
          </a:stretch>
        </p:blipFill>
        <p:spPr>
          <a:xfrm>
            <a:off x="4561521" y="1890836"/>
            <a:ext cx="2525228" cy="1983074"/>
          </a:xfrm>
          <a:prstGeom prst="rect">
            <a:avLst/>
          </a:prstGeom>
        </p:spPr>
      </p:pic>
      <p:pic>
        <p:nvPicPr>
          <p:cNvPr id="20" name="图片 19" descr="徽标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4" b="10951"/>
          <a:stretch>
            <a:fillRect/>
          </a:stretch>
        </p:blipFill>
        <p:spPr>
          <a:xfrm>
            <a:off x="4561521" y="4533712"/>
            <a:ext cx="2525228" cy="1631406"/>
          </a:xfrm>
          <a:prstGeom prst="rect">
            <a:avLst/>
          </a:prstGeom>
        </p:spPr>
      </p:pic>
      <p:pic>
        <p:nvPicPr>
          <p:cNvPr id="23" name="图片 22" descr="图片包含 游戏机, 乐高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t="23616" r="16819" b="10321"/>
          <a:stretch>
            <a:fillRect/>
          </a:stretch>
        </p:blipFill>
        <p:spPr>
          <a:xfrm>
            <a:off x="2311130" y="1926073"/>
            <a:ext cx="1833875" cy="1940350"/>
          </a:xfrm>
          <a:prstGeom prst="rect">
            <a:avLst/>
          </a:prstGeom>
        </p:spPr>
      </p:pic>
      <p:pic>
        <p:nvPicPr>
          <p:cNvPr id="27" name="图片 26" descr="黑暗里有星球&#10;&#10;中度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23054" r="9838" b="9569"/>
          <a:stretch>
            <a:fillRect/>
          </a:stretch>
        </p:blipFill>
        <p:spPr>
          <a:xfrm>
            <a:off x="2243634" y="4546770"/>
            <a:ext cx="1901371" cy="1621468"/>
          </a:xfrm>
          <a:prstGeom prst="rect">
            <a:avLst/>
          </a:prstGeom>
        </p:spPr>
      </p:pic>
      <p:pic>
        <p:nvPicPr>
          <p:cNvPr id="35" name="图片 34" descr="图片包含 游戏机&#10;&#10;描述已自动生成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4" t="34570" r="30348" b="20652"/>
          <a:stretch>
            <a:fillRect/>
          </a:stretch>
        </p:blipFill>
        <p:spPr>
          <a:xfrm>
            <a:off x="454240" y="4547630"/>
            <a:ext cx="1703054" cy="1617487"/>
          </a:xfrm>
          <a:prstGeom prst="rect">
            <a:avLst/>
          </a:prstGeom>
        </p:spPr>
      </p:pic>
      <p:pic>
        <p:nvPicPr>
          <p:cNvPr id="37" name="图片 36" descr="图片包含 杯子, 咖啡, 桌子, 眼镜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18815" r="10388" b="4584"/>
          <a:stretch>
            <a:fillRect/>
          </a:stretch>
        </p:blipFill>
        <p:spPr>
          <a:xfrm>
            <a:off x="454240" y="1926932"/>
            <a:ext cx="1805703" cy="19245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486946" y="7254701"/>
            <a:ext cx="1716967" cy="21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</a:rPr>
              <a:t>9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3&quot;:[4364957,4563120],&quot;70&quot;:[3312658]}"/>
  <p:tag name="COMMONDATA" val="eyJoZGlkIjoiZWRjZDRlODVlYzJhNzUzYWJkODM4YmQ5MWJjZDgxZD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4.6456692913384,&quot;width&quot;:2267.716535433071}"/>
  <p:tag name="KSO_WM_UNIT_PLACING_PICTURE_INFO" val="{&quot;code&quot;:&quot;Cba[1]&quot;,&quot;full_picture&quot;:false,&quot;last_crop_picture&quot;:&quot;Cba[1]&quot;,&quot;scheme&quot;:&quot;6-1&quot;,&quot;spacing&quot;:5}"/>
  <p:tag name="KSO_WM_UNIT_PLACING_PICTURE" val="91757.666"/>
  <p:tag name="KSO_WM_UNIT_PLACING_PICTURE_USER_VIEWPORT_SMARTMENU" val="{&quot;height&quot;:2628.2450636914605,&quot;width&quot;:2302.8845010590762}"/>
  <p:tag name="KSO_WM_UNIT_PLACING_PICTURE_USER_RELATIVERECTANGLE_SMARTMENU" val="{&quot;bottom&quot;:0.17917240756676311,&quot;left&quot;:0,&quot;right&quot;:0,&quot;top&quot;:0.17917240756676311}"/>
  <p:tag name="KSO_WM_NO_TAGS_SHAPE_FLAG" val="1"/>
  <p:tag name="KSO_WM_UNIT_PLACING_PICTURE_COLLAGE_RELATIVERECTANGLE" val="{&quot;height&quot;:2661.3290868761446,&quot;width&quot;:2567.98396218720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4.6456692913384,&quot;width&quot;:2267.716535433071}"/>
  <p:tag name="KSO_WM_UNIT_PLACING_PICTURE_INFO" val="{&quot;code&quot;:&quot;Cba[1]&quot;,&quot;full_picture&quot;:false,&quot;last_crop_picture&quot;:&quot;Cba[1]&quot;,&quot;scheme&quot;:&quot;6-1&quot;,&quot;spacing&quot;:5}"/>
  <p:tag name="KSO_WM_UNIT_PLACING_PICTURE" val="91757.666"/>
  <p:tag name="KSO_WM_UNIT_PLACING_PICTURE_USER_VIEWPORT_SMARTMENU" val="{&quot;height&quot;:2628.2450636914605,&quot;width&quot;:2302.8845010590762}"/>
  <p:tag name="KSO_WM_UNIT_PLACING_PICTURE_USER_RELATIVERECTANGLE_SMARTMENU" val="{&quot;bottom&quot;:0.17917240756676311,&quot;left&quot;:0,&quot;right&quot;:0,&quot;top&quot;:0.17917240756676311}"/>
  <p:tag name="KSO_WM_NO_TAGS_SHAPE_FLAG" val="1"/>
  <p:tag name="KSO_WM_UNIT_PLACING_PICTURE_COLLAGE_RELATIVERECTANGLE" val="{&quot;height&quot;:2814.8973985925804,&quot;width&quot;:2251.91788856909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443,&quot;width&quot;:1801}"/>
  <p:tag name="KSO_WM_UNIT_PLACING_PICTURE_INFO" val="{&quot;code&quot;:&quot;Cba[1]&quot;,&quot;full_picture&quot;:false,&quot;last_crop_picture&quot;:&quot;Cba[1]&quot;,&quot;scheme&quot;:&quot;6-1&quot;,&quot;spacing&quot;:5}"/>
  <p:tag name="KSO_WM_UNIT_PLACING_PICTURE" val="91757.666"/>
  <p:tag name="KSO_WM_UNIT_PLACING_PICTURE_USER_VIEWPORT_SMARTMENU" val="{&quot;height&quot;:2628.2450636914605,&quot;width&quot;:2302.8845010590762}"/>
  <p:tag name="KSO_WM_UNIT_PLACING_PICTURE_USER_RELATIVERECTANGLE_SMARTMENU" val="{&quot;bottom&quot;:0.17917240756676311,&quot;left&quot;:0,&quot;right&quot;:0,&quot;top&quot;:0.17917240756676311}"/>
  <p:tag name="KSO_WM_NO_TAGS_SHAPE_FLAG" val="1"/>
  <p:tag name="KSO_WM_UNIT_PLACING_PICTURE_COLLAGE_RELATIVERECTANGLE" val="{&quot;height&quot;:2675.231552255348,&quot;width&quot;:2501.450735015301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34.6456692913384,&quot;width&quot;:2267.716535433071}"/>
  <p:tag name="KSO_WM_UNIT_PLACING_PICTURE_INFO" val="{&quot;code&quot;:&quot;Cba[1]&quot;,&quot;full_picture&quot;:false,&quot;last_crop_picture&quot;:&quot;Cba[1]&quot;,&quot;scheme&quot;:&quot;6-1&quot;,&quot;spacing&quot;:5}"/>
  <p:tag name="KSO_WM_UNIT_PLACING_PICTURE" val="91757.666"/>
  <p:tag name="KSO_WM_UNIT_PLACING_PICTURE_USER_VIEWPORT_SMARTMENU" val="{&quot;height&quot;:2628.2450636914605,&quot;width&quot;:2302.8845010590762}"/>
  <p:tag name="KSO_WM_UNIT_PLACING_PICTURE_USER_RELATIVERECTANGLE_SMARTMENU" val="{&quot;bottom&quot;:0,&quot;left&quot;:0.2536887142692754,&quot;right&quot;:0.2536887142692754,&quot;top&quot;:0}"/>
  <p:tag name="KSO_WM_NO_TAGS_SHAPE_FLAG" val="1"/>
  <p:tag name="KSO_WM_UNIT_PLACING_PICTURE_COLLAGE_RELATIVERECTANGLE" val="{&quot;height&quot;:2814.8973985925804,&quot;width&quot;:2251.91788856909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01.5748031496064,&quot;width&quot;:2267.716535433071}"/>
  <p:tag name="KSO_WM_UNIT_PLACING_PICTURE_INFO" val="{&quot;code&quot;:&quot;Cba[1]&quot;,&quot;full_picture&quot;:false,&quot;last_crop_picture&quot;:&quot;Cba[1]&quot;,&quot;scheme&quot;:&quot;6-1&quot;,&quot;spacing&quot;:5}"/>
  <p:tag name="KSO_WM_UNIT_PLACING_PICTURE" val="91757.666"/>
  <p:tag name="KSO_WM_UNIT_PLACING_PICTURE_USER_VIEWPORT_SMARTMENU" val="{&quot;height&quot;:2628.2450636914605,&quot;width&quot;:2302.8845010590762}"/>
  <p:tag name="KSO_WM_UNIT_PLACING_PICTURE_USER_RELATIVERECTANGLE_SMARTMENU" val="{&quot;bottom&quot;:0.17917240756676311,&quot;left&quot;:0,&quot;right&quot;:0,&quot;top&quot;:0.17917240756676311}"/>
  <p:tag name="KSO_WM_NO_TAGS_SHAPE_FLAG" val="1"/>
  <p:tag name="KSO_WM_UNIT_PLACING_PICTURE_COLLAGE_RELATIVERECTANGLE" val="{&quot;height&quot;:2674.2385190139767,&quot;width&quot;:2499.628891162410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71,&quot;width&quot;:3195}"/>
  <p:tag name="KSO_WM_UNIT_PLACING_PICTURE_INFO" val="{&quot;code&quot;:&quot;Cba[1]&quot;,&quot;full_picture&quot;:false,&quot;last_crop_picture&quot;:&quot;Cba[1]&quot;,&quot;scheme&quot;:&quot;6-1&quot;,&quot;spacing&quot;:5}"/>
  <p:tag name="KSO_WM_UNIT_PLACING_PICTURE" val="91757.666"/>
  <p:tag name="KSO_WM_UNIT_PLACING_PICTURE_USER_VIEWPORT_SMARTMENU" val="{&quot;height&quot;:2628.2450636914605,&quot;width&quot;:2302.8845010590762}"/>
  <p:tag name="KSO_WM_UNIT_PLACING_PICTURE_USER_RELATIVERECTANGLE_SMARTMENU" val="{&quot;bottom&quot;:0.17917240756676311,&quot;left&quot;:0,&quot;right&quot;:0,&quot;top&quot;:0.17917240756676311}"/>
  <p:tag name="KSO_WM_NO_TAGS_SHAPE_FLAG" val="1"/>
  <p:tag name="KSO_WM_UNIT_PLACING_PICTURE_COLLAGE_RELATIVERECTANGLE" val="{&quot;height&quot;:2814.8973985925804,&quot;width&quot;:2251.91788856909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3_1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1_3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4_1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2_1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5_1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6_3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6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3_2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2_3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3_3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3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2_2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2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0961_5*n_h_h_f*1_2_2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UNIT_PLACING_PICTURE_USER_VIEWPORT" val="{&quot;height&quot;:1417,&quot;width&quot;:4423}"/>
  <p:tag name="KSO_WM_UNIT_VALUE" val="66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0961_5*n_h_h_f*1_2_3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UNIT_PLACING_PICTURE_USER_VIEWPORT" val="{&quot;height&quot;:1417,&quot;width&quot;:4423}"/>
  <p:tag name="KSO_WM_UNIT_VALUE" val="66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30961_5*n_h_h_f*1_2_4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UNIT_PLACING_PICTURE_USER_VIEWPORT" val="{&quot;height&quot;:1417,&quot;width&quot;:4423}"/>
  <p:tag name="KSO_WM_UNIT_VALUE" val="4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230961_5*n_h_h_f*1_2_6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UNIT_PLACING_PICTURE_USER_VIEWPORT" val="{&quot;height&quot;:1417,&quot;width&quot;:4423}"/>
  <p:tag name="KSO_WM_UNIT_VALUE" val="66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30961_5*n_h_h_f*1_2_5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UNIT_PLACING_PICTURE_USER_VIEWPORT" val="{&quot;height&quot;:1417,&quot;width&quot;:4423}"/>
  <p:tag name="KSO_WM_UNIT_VALUE" val="66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0961_5*n_h_h_f*1_2_1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UNIT_PLACING_PICTURE_USER_VIEWPORT" val="{&quot;height&quot;:1417,&quot;width&quot;:4423}"/>
  <p:tag name="KSO_WM_UNIT_VALUE" val="44"/>
  <p:tag name="KSO_WM_DIAGRAM_VERSION" val="3"/>
  <p:tag name="KSO_WM_DIAGRAM_COLOR_TRICK" val="1"/>
  <p:tag name="KSO_WM_DIAGRAM_COLOR_TEXT_CAN_REMOVE" val="n"/>
  <p:tag name="KSO_WM_UNIT_PRESET_TEXT" val="单击此处输入你的智能图形项正文 文字是您思想的提炼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x*1_2_3_1"/>
  <p:tag name="KSO_WM_TEMPLATE_CATEGORY" val="diagram"/>
  <p:tag name="KSO_WM_TEMPLATE_INDEX" val="20230961"/>
  <p:tag name="KSO_WM_UNIT_LAYERLEVEL" val="1_1_1_1"/>
  <p:tag name="KSO_WM_TAG_VERSION" val="3.0"/>
  <p:tag name="KSO_WM_UNIT_VALUE" val="62*62"/>
  <p:tag name="KSO_WM_UNIT_TYPE" val="n_h_h_x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x*1_2_2_1"/>
  <p:tag name="KSO_WM_TEMPLATE_CATEGORY" val="diagram"/>
  <p:tag name="KSO_WM_TEMPLATE_INDEX" val="20230961"/>
  <p:tag name="KSO_WM_UNIT_LAYERLEVEL" val="1_1_1_1"/>
  <p:tag name="KSO_WM_TAG_VERSION" val="3.0"/>
  <p:tag name="KSO_WM_UNIT_VALUE" val="62*62"/>
  <p:tag name="KSO_WM_UNIT_TYPE" val="n_h_h_x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6_1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6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5_2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5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6_2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6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5_3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5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x*1_2_5_1"/>
  <p:tag name="KSO_WM_TEMPLATE_CATEGORY" val="diagram"/>
  <p:tag name="KSO_WM_TEMPLATE_INDEX" val="20230961"/>
  <p:tag name="KSO_WM_UNIT_LAYERLEVEL" val="1_1_1_1"/>
  <p:tag name="KSO_WM_TAG_VERSION" val="3.0"/>
  <p:tag name="KSO_WM_UNIT_VALUE" val="62*62"/>
  <p:tag name="KSO_WM_UNIT_TYPE" val="n_h_h_x"/>
  <p:tag name="KSO_WM_UNIT_INDEX" val="1_2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1_1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1_2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x*1_2_1_1"/>
  <p:tag name="KSO_WM_TEMPLATE_CATEGORY" val="diagram"/>
  <p:tag name="KSO_WM_TEMPLATE_INDEX" val="20230961"/>
  <p:tag name="KSO_WM_UNIT_LAYERLEVEL" val="1_1_1_1"/>
  <p:tag name="KSO_WM_TAG_VERSION" val="3.0"/>
  <p:tag name="KSO_WM_UNIT_VALUE" val="62*62"/>
  <p:tag name="KSO_WM_UNIT_TYPE" val="n_h_h_x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4_2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i*1_2_4_3"/>
  <p:tag name="KSO_WM_TEMPLATE_CATEGORY" val="diagram"/>
  <p:tag name="KSO_WM_TEMPLATE_INDEX" val="20230961"/>
  <p:tag name="KSO_WM_UNIT_LAYERLEVEL" val="1_1_1_1"/>
  <p:tag name="KSO_WM_TAG_VERSION" val="3.0"/>
  <p:tag name="KSO_WM_UNIT_TYPE" val="n_h_h_i"/>
  <p:tag name="KSO_WM_UNIT_INDEX" val="1_2_4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x*1_2_4_1"/>
  <p:tag name="KSO_WM_TEMPLATE_CATEGORY" val="diagram"/>
  <p:tag name="KSO_WM_TEMPLATE_INDEX" val="20230961"/>
  <p:tag name="KSO_WM_UNIT_LAYERLEVEL" val="1_1_1_1"/>
  <p:tag name="KSO_WM_TAG_VERSION" val="3.0"/>
  <p:tag name="KSO_WM_UNIT_VALUE" val="63*63"/>
  <p:tag name="KSO_WM_UNIT_TYPE" val="n_h_h_x"/>
  <p:tag name="KSO_WM_UNIT_INDEX" val="1_2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h_x*1_2_6_1"/>
  <p:tag name="KSO_WM_TEMPLATE_CATEGORY" val="diagram"/>
  <p:tag name="KSO_WM_TEMPLATE_INDEX" val="20230961"/>
  <p:tag name="KSO_WM_UNIT_LAYERLEVEL" val="1_1_1_1"/>
  <p:tag name="KSO_WM_TAG_VERSION" val="3.0"/>
  <p:tag name="KSO_WM_UNIT_VALUE" val="63*63"/>
  <p:tag name="KSO_WM_UNIT_TYPE" val="n_h_h_x"/>
  <p:tag name="KSO_WM_UNIT_INDEX" val="1_2_6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i*1_1_1"/>
  <p:tag name="KSO_WM_TEMPLATE_CATEGORY" val="diagram"/>
  <p:tag name="KSO_WM_TEMPLATE_INDEX" val="20230961"/>
  <p:tag name="KSO_WM_UNIT_LAYERLEVEL" val="1_1_1"/>
  <p:tag name="KSO_WM_TAG_VERSION" val="3.0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5*n_h_a*1_1_1"/>
  <p:tag name="KSO_WM_TEMPLATE_CATEGORY" val="diagram"/>
  <p:tag name="KSO_WM_TEMPLATE_INDEX" val="20230961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20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UNIT_PRESET_TEXT" val="添加&#10;项标题"/>
  <p:tag name="KSO_WM_UNIT_FILL_FORE_SCHEMECOLOR_INDEX" val="5"/>
  <p:tag name="KSO_WM_DIAGRAM_MAX_ITEMCNT" val="6"/>
  <p:tag name="KSO_WM_DIAGRAM_MIN_ITEMCNT" val="2"/>
  <p:tag name="KSO_WM_DIAGRAM_VIRTUALLY_FRAME" val="{&quot;height&quot;:384.40000000000003,&quot;width&quot;:706.750000000000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962</Words>
  <Application>Microsoft Office PowerPoint</Application>
  <PresentationFormat>自定义</PresentationFormat>
  <Paragraphs>310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等线</vt:lpstr>
      <vt:lpstr>华文楷体</vt:lpstr>
      <vt:lpstr>宋体</vt:lpstr>
      <vt:lpstr>微软雅黑</vt:lpstr>
      <vt:lpstr>微软雅黑 Light</vt:lpstr>
      <vt:lpstr>Arial</vt:lpstr>
      <vt:lpstr>Sitka Small Semibold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达尔科公司简介 压缩</dc:title>
  <dc:creator>gmcc</dc:creator>
  <cp:lastModifiedBy>Liu Ray</cp:lastModifiedBy>
  <cp:revision>359</cp:revision>
  <dcterms:created xsi:type="dcterms:W3CDTF">2023-10-07T10:09:00Z</dcterms:created>
  <dcterms:modified xsi:type="dcterms:W3CDTF">2024-01-05T13:50:50Z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2023-10-16T20:21:41Z</vt:filetime>
  </property>
  <property fmtid="{D5CDD505-2E9C-101B-9397-08002B2CF9AE}" pid="4" name="ICV">
    <vt:lpwstr>41822D68567C4B0EBA9044E446649F33_12</vt:lpwstr>
  </property>
  <property fmtid="{D5CDD505-2E9C-101B-9397-08002B2CF9AE}" pid="5" name="KSOProductBuildVer">
    <vt:lpwstr>2052-12.1.0.16120</vt:lpwstr>
  </property>
</Properties>
</file>